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126987287" r:id="rId2"/>
    <p:sldId id="2126987288" r:id="rId3"/>
    <p:sldId id="2126987265" r:id="rId4"/>
    <p:sldId id="2126987279" r:id="rId5"/>
    <p:sldId id="2126987281" r:id="rId6"/>
    <p:sldId id="2126987282" r:id="rId7"/>
    <p:sldId id="2126987274" r:id="rId8"/>
    <p:sldId id="2126987283" r:id="rId9"/>
    <p:sldId id="2126987289" r:id="rId10"/>
    <p:sldId id="2126987266" r:id="rId11"/>
    <p:sldId id="2126987286" r:id="rId12"/>
    <p:sldId id="259" r:id="rId1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29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AE996-DA78-4D2A-9471-654ACE548C34}" v="17" dt="2023-08-31T21:42:54.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75" d="100"/>
          <a:sy n="75" d="100"/>
        </p:scale>
        <p:origin x="100"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el Waisser" userId="f7c0d6f8-3847-4a80-bec4-6132f5ebb86c" providerId="ADAL" clId="{681AE996-DA78-4D2A-9471-654ACE548C34}"/>
    <pc:docChg chg="undo redo custSel addSld delSld modSld">
      <pc:chgData name="Pavel Waisser" userId="f7c0d6f8-3847-4a80-bec4-6132f5ebb86c" providerId="ADAL" clId="{681AE996-DA78-4D2A-9471-654ACE548C34}" dt="2023-08-31T21:43:45.438" v="901" actId="1076"/>
      <pc:docMkLst>
        <pc:docMk/>
      </pc:docMkLst>
      <pc:sldChg chg="modSp mod">
        <pc:chgData name="Pavel Waisser" userId="f7c0d6f8-3847-4a80-bec4-6132f5ebb86c" providerId="ADAL" clId="{681AE996-DA78-4D2A-9471-654ACE548C34}" dt="2023-08-31T21:02:48.240" v="654"/>
        <pc:sldMkLst>
          <pc:docMk/>
          <pc:sldMk cId="3167051567" sldId="259"/>
        </pc:sldMkLst>
        <pc:spChg chg="mod">
          <ac:chgData name="Pavel Waisser" userId="f7c0d6f8-3847-4a80-bec4-6132f5ebb86c" providerId="ADAL" clId="{681AE996-DA78-4D2A-9471-654ACE548C34}" dt="2023-08-31T21:02:48.240" v="654"/>
          <ac:spMkLst>
            <pc:docMk/>
            <pc:sldMk cId="3167051567" sldId="259"/>
            <ac:spMk id="26" creationId="{A7AACFFE-8195-4BFA-93A7-A712CB2AF439}"/>
          </ac:spMkLst>
        </pc:spChg>
      </pc:sldChg>
      <pc:sldChg chg="modSp mod">
        <pc:chgData name="Pavel Waisser" userId="f7c0d6f8-3847-4a80-bec4-6132f5ebb86c" providerId="ADAL" clId="{681AE996-DA78-4D2A-9471-654ACE548C34}" dt="2023-08-31T21:23:22.084" v="772" actId="20577"/>
        <pc:sldMkLst>
          <pc:docMk/>
          <pc:sldMk cId="4227757270" sldId="2126987265"/>
        </pc:sldMkLst>
        <pc:spChg chg="mod">
          <ac:chgData name="Pavel Waisser" userId="f7c0d6f8-3847-4a80-bec4-6132f5ebb86c" providerId="ADAL" clId="{681AE996-DA78-4D2A-9471-654ACE548C34}" dt="2023-08-31T19:45:17.461" v="125"/>
          <ac:spMkLst>
            <pc:docMk/>
            <pc:sldMk cId="4227757270" sldId="2126987265"/>
            <ac:spMk id="31" creationId="{AD854012-F252-E6B4-C5A3-A583B89F81E6}"/>
          </ac:spMkLst>
        </pc:spChg>
        <pc:spChg chg="mod">
          <ac:chgData name="Pavel Waisser" userId="f7c0d6f8-3847-4a80-bec4-6132f5ebb86c" providerId="ADAL" clId="{681AE996-DA78-4D2A-9471-654ACE548C34}" dt="2023-08-31T19:49:11.224" v="172"/>
          <ac:spMkLst>
            <pc:docMk/>
            <pc:sldMk cId="4227757270" sldId="2126987265"/>
            <ac:spMk id="32" creationId="{46AE7B34-5BC3-3CDF-E973-26574F6D4E96}"/>
          </ac:spMkLst>
        </pc:spChg>
        <pc:spChg chg="mod">
          <ac:chgData name="Pavel Waisser" userId="f7c0d6f8-3847-4a80-bec4-6132f5ebb86c" providerId="ADAL" clId="{681AE996-DA78-4D2A-9471-654ACE548C34}" dt="2023-08-31T19:57:56.818" v="205"/>
          <ac:spMkLst>
            <pc:docMk/>
            <pc:sldMk cId="4227757270" sldId="2126987265"/>
            <ac:spMk id="33" creationId="{19E5494B-5AA1-635A-B1AC-E21A26295A2F}"/>
          </ac:spMkLst>
        </pc:spChg>
        <pc:spChg chg="mod">
          <ac:chgData name="Pavel Waisser" userId="f7c0d6f8-3847-4a80-bec4-6132f5ebb86c" providerId="ADAL" clId="{681AE996-DA78-4D2A-9471-654ACE548C34}" dt="2023-08-31T21:23:22.084" v="772" actId="20577"/>
          <ac:spMkLst>
            <pc:docMk/>
            <pc:sldMk cId="4227757270" sldId="2126987265"/>
            <ac:spMk id="34" creationId="{B0B726B8-E024-B49F-D300-E03B05F6C65E}"/>
          </ac:spMkLst>
        </pc:spChg>
        <pc:spChg chg="mod">
          <ac:chgData name="Pavel Waisser" userId="f7c0d6f8-3847-4a80-bec4-6132f5ebb86c" providerId="ADAL" clId="{681AE996-DA78-4D2A-9471-654ACE548C34}" dt="2023-08-31T20:06:18.816" v="285" actId="1076"/>
          <ac:spMkLst>
            <pc:docMk/>
            <pc:sldMk cId="4227757270" sldId="2126987265"/>
            <ac:spMk id="36" creationId="{9772DA8E-2FBB-B8EC-F957-4755685142E6}"/>
          </ac:spMkLst>
        </pc:spChg>
        <pc:spChg chg="mod">
          <ac:chgData name="Pavel Waisser" userId="f7c0d6f8-3847-4a80-bec4-6132f5ebb86c" providerId="ADAL" clId="{681AE996-DA78-4D2A-9471-654ACE548C34}" dt="2023-08-31T20:06:31.411" v="288" actId="1076"/>
          <ac:spMkLst>
            <pc:docMk/>
            <pc:sldMk cId="4227757270" sldId="2126987265"/>
            <ac:spMk id="38" creationId="{5DA21CEA-970B-0A01-1A9A-3EC61B2082EA}"/>
          </ac:spMkLst>
        </pc:spChg>
        <pc:spChg chg="mod">
          <ac:chgData name="Pavel Waisser" userId="f7c0d6f8-3847-4a80-bec4-6132f5ebb86c" providerId="ADAL" clId="{681AE996-DA78-4D2A-9471-654ACE548C34}" dt="2023-08-31T20:01:21.192" v="217"/>
          <ac:spMkLst>
            <pc:docMk/>
            <pc:sldMk cId="4227757270" sldId="2126987265"/>
            <ac:spMk id="39" creationId="{5CC05B38-7285-52F0-269F-2158FF4B0118}"/>
          </ac:spMkLst>
        </pc:spChg>
        <pc:spChg chg="mod">
          <ac:chgData name="Pavel Waisser" userId="f7c0d6f8-3847-4a80-bec4-6132f5ebb86c" providerId="ADAL" clId="{681AE996-DA78-4D2A-9471-654ACE548C34}" dt="2023-08-31T20:06:08.852" v="283" actId="1076"/>
          <ac:spMkLst>
            <pc:docMk/>
            <pc:sldMk cId="4227757270" sldId="2126987265"/>
            <ac:spMk id="40" creationId="{00B3D64B-B80C-5917-3423-D42F18CB5ED1}"/>
          </ac:spMkLst>
        </pc:spChg>
        <pc:spChg chg="mod">
          <ac:chgData name="Pavel Waisser" userId="f7c0d6f8-3847-4a80-bec4-6132f5ebb86c" providerId="ADAL" clId="{681AE996-DA78-4D2A-9471-654ACE548C34}" dt="2023-08-31T20:00:41.515" v="216" actId="1076"/>
          <ac:spMkLst>
            <pc:docMk/>
            <pc:sldMk cId="4227757270" sldId="2126987265"/>
            <ac:spMk id="42" creationId="{AAAF36F9-6BF9-C374-B1E9-180782EBC26C}"/>
          </ac:spMkLst>
        </pc:spChg>
        <pc:spChg chg="mod">
          <ac:chgData name="Pavel Waisser" userId="f7c0d6f8-3847-4a80-bec4-6132f5ebb86c" providerId="ADAL" clId="{681AE996-DA78-4D2A-9471-654ACE548C34}" dt="2023-08-31T20:06:11.962" v="284" actId="1076"/>
          <ac:spMkLst>
            <pc:docMk/>
            <pc:sldMk cId="4227757270" sldId="2126987265"/>
            <ac:spMk id="44" creationId="{21F59991-7BFA-1EE7-0D5F-3DDCFDF6AC96}"/>
          </ac:spMkLst>
        </pc:spChg>
        <pc:spChg chg="mod">
          <ac:chgData name="Pavel Waisser" userId="f7c0d6f8-3847-4a80-bec4-6132f5ebb86c" providerId="ADAL" clId="{681AE996-DA78-4D2A-9471-654ACE548C34}" dt="2023-08-31T19:59:24.450" v="211"/>
          <ac:spMkLst>
            <pc:docMk/>
            <pc:sldMk cId="4227757270" sldId="2126987265"/>
            <ac:spMk id="46" creationId="{A0897F3A-0919-F24D-DCF0-71C23B0ABB6A}"/>
          </ac:spMkLst>
        </pc:spChg>
        <pc:spChg chg="mod">
          <ac:chgData name="Pavel Waisser" userId="f7c0d6f8-3847-4a80-bec4-6132f5ebb86c" providerId="ADAL" clId="{681AE996-DA78-4D2A-9471-654ACE548C34}" dt="2023-08-31T19:59:37.158" v="212"/>
          <ac:spMkLst>
            <pc:docMk/>
            <pc:sldMk cId="4227757270" sldId="2126987265"/>
            <ac:spMk id="47" creationId="{EF5AFA2F-7A72-382B-7CB0-E60DE2CC371C}"/>
          </ac:spMkLst>
        </pc:spChg>
        <pc:spChg chg="mod">
          <ac:chgData name="Pavel Waisser" userId="f7c0d6f8-3847-4a80-bec4-6132f5ebb86c" providerId="ADAL" clId="{681AE996-DA78-4D2A-9471-654ACE548C34}" dt="2023-08-31T19:57:22.208" v="204" actId="14100"/>
          <ac:spMkLst>
            <pc:docMk/>
            <pc:sldMk cId="4227757270" sldId="2126987265"/>
            <ac:spMk id="48" creationId="{4F0CFF60-847E-3AA3-AA96-56804E239D51}"/>
          </ac:spMkLst>
        </pc:spChg>
        <pc:spChg chg="mod">
          <ac:chgData name="Pavel Waisser" userId="f7c0d6f8-3847-4a80-bec4-6132f5ebb86c" providerId="ADAL" clId="{681AE996-DA78-4D2A-9471-654ACE548C34}" dt="2023-08-31T20:06:28.061" v="287" actId="1076"/>
          <ac:spMkLst>
            <pc:docMk/>
            <pc:sldMk cId="4227757270" sldId="2126987265"/>
            <ac:spMk id="49" creationId="{2B8DEF8C-B0DB-FEE4-0FF1-374735DD96B2}"/>
          </ac:spMkLst>
        </pc:spChg>
        <pc:spChg chg="mod">
          <ac:chgData name="Pavel Waisser" userId="f7c0d6f8-3847-4a80-bec4-6132f5ebb86c" providerId="ADAL" clId="{681AE996-DA78-4D2A-9471-654ACE548C34}" dt="2023-08-31T19:59:09.267" v="210" actId="20577"/>
          <ac:spMkLst>
            <pc:docMk/>
            <pc:sldMk cId="4227757270" sldId="2126987265"/>
            <ac:spMk id="50" creationId="{7C11DC53-BA38-B345-92F2-FC3AD1EB6ABF}"/>
          </ac:spMkLst>
        </pc:spChg>
        <pc:spChg chg="mod">
          <ac:chgData name="Pavel Waisser" userId="f7c0d6f8-3847-4a80-bec4-6132f5ebb86c" providerId="ADAL" clId="{681AE996-DA78-4D2A-9471-654ACE548C34}" dt="2023-08-31T19:58:18.491" v="206"/>
          <ac:spMkLst>
            <pc:docMk/>
            <pc:sldMk cId="4227757270" sldId="2126987265"/>
            <ac:spMk id="51" creationId="{E5379C72-D562-69C7-345A-E3004544C7C2}"/>
          </ac:spMkLst>
        </pc:spChg>
        <pc:spChg chg="mod">
          <ac:chgData name="Pavel Waisser" userId="f7c0d6f8-3847-4a80-bec4-6132f5ebb86c" providerId="ADAL" clId="{681AE996-DA78-4D2A-9471-654ACE548C34}" dt="2023-08-31T20:06:59.399" v="289"/>
          <ac:spMkLst>
            <pc:docMk/>
            <pc:sldMk cId="4227757270" sldId="2126987265"/>
            <ac:spMk id="52" creationId="{78617FC0-9696-2C4F-364E-FD8A56DACF42}"/>
          </ac:spMkLst>
        </pc:spChg>
        <pc:spChg chg="mod">
          <ac:chgData name="Pavel Waisser" userId="f7c0d6f8-3847-4a80-bec4-6132f5ebb86c" providerId="ADAL" clId="{681AE996-DA78-4D2A-9471-654ACE548C34}" dt="2023-08-31T20:07:18.330" v="290"/>
          <ac:spMkLst>
            <pc:docMk/>
            <pc:sldMk cId="4227757270" sldId="2126987265"/>
            <ac:spMk id="54" creationId="{D5A35A18-3B05-EDB8-5133-5A9D9F2B81E5}"/>
          </ac:spMkLst>
        </pc:spChg>
        <pc:spChg chg="mod">
          <ac:chgData name="Pavel Waisser" userId="f7c0d6f8-3847-4a80-bec4-6132f5ebb86c" providerId="ADAL" clId="{681AE996-DA78-4D2A-9471-654ACE548C34}" dt="2023-08-31T19:57:00.378" v="202" actId="1076"/>
          <ac:spMkLst>
            <pc:docMk/>
            <pc:sldMk cId="4227757270" sldId="2126987265"/>
            <ac:spMk id="55" creationId="{8F70D541-6B98-1059-397D-4E43593455D4}"/>
          </ac:spMkLst>
        </pc:spChg>
        <pc:spChg chg="mod">
          <ac:chgData name="Pavel Waisser" userId="f7c0d6f8-3847-4a80-bec4-6132f5ebb86c" providerId="ADAL" clId="{681AE996-DA78-4D2A-9471-654ACE548C34}" dt="2023-08-31T19:56:23.957" v="200"/>
          <ac:spMkLst>
            <pc:docMk/>
            <pc:sldMk cId="4227757270" sldId="2126987265"/>
            <ac:spMk id="56" creationId="{96917C0E-A679-A2E0-E368-2FB5D9F49FCF}"/>
          </ac:spMkLst>
        </pc:spChg>
        <pc:spChg chg="mod">
          <ac:chgData name="Pavel Waisser" userId="f7c0d6f8-3847-4a80-bec4-6132f5ebb86c" providerId="ADAL" clId="{681AE996-DA78-4D2A-9471-654ACE548C34}" dt="2023-08-31T19:43:55.681" v="121"/>
          <ac:spMkLst>
            <pc:docMk/>
            <pc:sldMk cId="4227757270" sldId="2126987265"/>
            <ac:spMk id="58" creationId="{4C26AF94-8522-6E79-F307-E6F535339876}"/>
          </ac:spMkLst>
        </pc:spChg>
      </pc:sldChg>
      <pc:sldChg chg="modSp mod">
        <pc:chgData name="Pavel Waisser" userId="f7c0d6f8-3847-4a80-bec4-6132f5ebb86c" providerId="ADAL" clId="{681AE996-DA78-4D2A-9471-654ACE548C34}" dt="2023-08-31T20:54:28.987" v="626" actId="1076"/>
        <pc:sldMkLst>
          <pc:docMk/>
          <pc:sldMk cId="1920863965" sldId="2126987266"/>
        </pc:sldMkLst>
        <pc:spChg chg="mod">
          <ac:chgData name="Pavel Waisser" userId="f7c0d6f8-3847-4a80-bec4-6132f5ebb86c" providerId="ADAL" clId="{681AE996-DA78-4D2A-9471-654ACE548C34}" dt="2023-08-31T20:54:28.987" v="626" actId="1076"/>
          <ac:spMkLst>
            <pc:docMk/>
            <pc:sldMk cId="1920863965" sldId="2126987266"/>
            <ac:spMk id="21" creationId="{28A805D2-42A9-B566-F8F8-C912D8BF66D5}"/>
          </ac:spMkLst>
        </pc:spChg>
        <pc:spChg chg="mod">
          <ac:chgData name="Pavel Waisser" userId="f7c0d6f8-3847-4a80-bec4-6132f5ebb86c" providerId="ADAL" clId="{681AE996-DA78-4D2A-9471-654ACE548C34}" dt="2023-08-31T20:54:22.739" v="625" actId="20577"/>
          <ac:spMkLst>
            <pc:docMk/>
            <pc:sldMk cId="1920863965" sldId="2126987266"/>
            <ac:spMk id="58" creationId="{4C26AF94-8522-6E79-F307-E6F535339876}"/>
          </ac:spMkLst>
        </pc:spChg>
        <pc:picChg chg="mod">
          <ac:chgData name="Pavel Waisser" userId="f7c0d6f8-3847-4a80-bec4-6132f5ebb86c" providerId="ADAL" clId="{681AE996-DA78-4D2A-9471-654ACE548C34}" dt="2023-08-31T20:52:55" v="620" actId="1076"/>
          <ac:picMkLst>
            <pc:docMk/>
            <pc:sldMk cId="1920863965" sldId="2126987266"/>
            <ac:picMk id="22" creationId="{466829FA-212A-47B6-D2BB-873F1C4543F2}"/>
          </ac:picMkLst>
        </pc:picChg>
        <pc:picChg chg="mod modCrop">
          <ac:chgData name="Pavel Waisser" userId="f7c0d6f8-3847-4a80-bec4-6132f5ebb86c" providerId="ADAL" clId="{681AE996-DA78-4D2A-9471-654ACE548C34}" dt="2023-08-31T20:52:57.854" v="621" actId="1076"/>
          <ac:picMkLst>
            <pc:docMk/>
            <pc:sldMk cId="1920863965" sldId="2126987266"/>
            <ac:picMk id="23" creationId="{C36F4DA0-F44E-0C1A-6861-842A521FAC0D}"/>
          </ac:picMkLst>
        </pc:picChg>
      </pc:sldChg>
      <pc:sldChg chg="modSp mod">
        <pc:chgData name="Pavel Waisser" userId="f7c0d6f8-3847-4a80-bec4-6132f5ebb86c" providerId="ADAL" clId="{681AE996-DA78-4D2A-9471-654ACE548C34}" dt="2023-08-31T20:45:57.120" v="584" actId="20577"/>
        <pc:sldMkLst>
          <pc:docMk/>
          <pc:sldMk cId="3445296844" sldId="2126987274"/>
        </pc:sldMkLst>
        <pc:spChg chg="mod">
          <ac:chgData name="Pavel Waisser" userId="f7c0d6f8-3847-4a80-bec4-6132f5ebb86c" providerId="ADAL" clId="{681AE996-DA78-4D2A-9471-654ACE548C34}" dt="2023-08-31T20:45:57.120" v="584" actId="20577"/>
          <ac:spMkLst>
            <pc:docMk/>
            <pc:sldMk cId="3445296844" sldId="2126987274"/>
            <ac:spMk id="3" creationId="{0A6E5022-98CE-558A-0687-E3D5019749F2}"/>
          </ac:spMkLst>
        </pc:spChg>
      </pc:sldChg>
      <pc:sldChg chg="modSp mod">
        <pc:chgData name="Pavel Waisser" userId="f7c0d6f8-3847-4a80-bec4-6132f5ebb86c" providerId="ADAL" clId="{681AE996-DA78-4D2A-9471-654ACE548C34}" dt="2023-08-31T21:23:39.617" v="775" actId="20577"/>
        <pc:sldMkLst>
          <pc:docMk/>
          <pc:sldMk cId="985297799" sldId="2126987279"/>
        </pc:sldMkLst>
        <pc:spChg chg="mod">
          <ac:chgData name="Pavel Waisser" userId="f7c0d6f8-3847-4a80-bec4-6132f5ebb86c" providerId="ADAL" clId="{681AE996-DA78-4D2A-9471-654ACE548C34}" dt="2023-08-31T21:23:39.617" v="775" actId="20577"/>
          <ac:spMkLst>
            <pc:docMk/>
            <pc:sldMk cId="985297799" sldId="2126987279"/>
            <ac:spMk id="11" creationId="{D7B1DA29-926E-D881-6CFD-A43938D4BB7A}"/>
          </ac:spMkLst>
        </pc:spChg>
        <pc:spChg chg="mod">
          <ac:chgData name="Pavel Waisser" userId="f7c0d6f8-3847-4a80-bec4-6132f5ebb86c" providerId="ADAL" clId="{681AE996-DA78-4D2A-9471-654ACE548C34}" dt="2023-08-31T20:20:35.464" v="376" actId="1076"/>
          <ac:spMkLst>
            <pc:docMk/>
            <pc:sldMk cId="985297799" sldId="2126987279"/>
            <ac:spMk id="13" creationId="{3AB0EE7C-244A-99F6-2280-69B3A4BBCD63}"/>
          </ac:spMkLst>
        </pc:spChg>
      </pc:sldChg>
      <pc:sldChg chg="modSp mod">
        <pc:chgData name="Pavel Waisser" userId="f7c0d6f8-3847-4a80-bec4-6132f5ebb86c" providerId="ADAL" clId="{681AE996-DA78-4D2A-9471-654ACE548C34}" dt="2023-08-31T20:31:39.944" v="468" actId="20577"/>
        <pc:sldMkLst>
          <pc:docMk/>
          <pc:sldMk cId="1127519764" sldId="2126987281"/>
        </pc:sldMkLst>
        <pc:spChg chg="mod">
          <ac:chgData name="Pavel Waisser" userId="f7c0d6f8-3847-4a80-bec4-6132f5ebb86c" providerId="ADAL" clId="{681AE996-DA78-4D2A-9471-654ACE548C34}" dt="2023-08-31T20:31:39.944" v="468" actId="20577"/>
          <ac:spMkLst>
            <pc:docMk/>
            <pc:sldMk cId="1127519764" sldId="2126987281"/>
            <ac:spMk id="11" creationId="{D7B1DA29-926E-D881-6CFD-A43938D4BB7A}"/>
          </ac:spMkLst>
        </pc:spChg>
      </pc:sldChg>
      <pc:sldChg chg="modSp mod">
        <pc:chgData name="Pavel Waisser" userId="f7c0d6f8-3847-4a80-bec4-6132f5ebb86c" providerId="ADAL" clId="{681AE996-DA78-4D2A-9471-654ACE548C34}" dt="2023-08-31T20:29:45.167" v="456" actId="20577"/>
        <pc:sldMkLst>
          <pc:docMk/>
          <pc:sldMk cId="3880505570" sldId="2126987282"/>
        </pc:sldMkLst>
        <pc:spChg chg="mod">
          <ac:chgData name="Pavel Waisser" userId="f7c0d6f8-3847-4a80-bec4-6132f5ebb86c" providerId="ADAL" clId="{681AE996-DA78-4D2A-9471-654ACE548C34}" dt="2023-08-31T20:29:45.167" v="456" actId="20577"/>
          <ac:spMkLst>
            <pc:docMk/>
            <pc:sldMk cId="3880505570" sldId="2126987282"/>
            <ac:spMk id="11" creationId="{D7B1DA29-926E-D881-6CFD-A43938D4BB7A}"/>
          </ac:spMkLst>
        </pc:spChg>
      </pc:sldChg>
      <pc:sldChg chg="modSp mod">
        <pc:chgData name="Pavel Waisser" userId="f7c0d6f8-3847-4a80-bec4-6132f5ebb86c" providerId="ADAL" clId="{681AE996-DA78-4D2A-9471-654ACE548C34}" dt="2023-08-31T20:48:37.228" v="591"/>
        <pc:sldMkLst>
          <pc:docMk/>
          <pc:sldMk cId="3590359549" sldId="2126987283"/>
        </pc:sldMkLst>
        <pc:spChg chg="mod">
          <ac:chgData name="Pavel Waisser" userId="f7c0d6f8-3847-4a80-bec4-6132f5ebb86c" providerId="ADAL" clId="{681AE996-DA78-4D2A-9471-654ACE548C34}" dt="2023-08-31T20:48:37.228" v="591"/>
          <ac:spMkLst>
            <pc:docMk/>
            <pc:sldMk cId="3590359549" sldId="2126987283"/>
            <ac:spMk id="3" creationId="{0A6E5022-98CE-558A-0687-E3D5019749F2}"/>
          </ac:spMkLst>
        </pc:spChg>
      </pc:sldChg>
      <pc:sldChg chg="modSp del mod">
        <pc:chgData name="Pavel Waisser" userId="f7c0d6f8-3847-4a80-bec4-6132f5ebb86c" providerId="ADAL" clId="{681AE996-DA78-4D2A-9471-654ACE548C34}" dt="2023-08-31T21:43:35.186" v="900" actId="47"/>
        <pc:sldMkLst>
          <pc:docMk/>
          <pc:sldMk cId="2157167456" sldId="2126987285"/>
        </pc:sldMkLst>
        <pc:spChg chg="mod">
          <ac:chgData name="Pavel Waisser" userId="f7c0d6f8-3847-4a80-bec4-6132f5ebb86c" providerId="ADAL" clId="{681AE996-DA78-4D2A-9471-654ACE548C34}" dt="2023-08-31T20:49:32.568" v="592"/>
          <ac:spMkLst>
            <pc:docMk/>
            <pc:sldMk cId="2157167456" sldId="2126987285"/>
            <ac:spMk id="3" creationId="{0A6E5022-98CE-558A-0687-E3D5019749F2}"/>
          </ac:spMkLst>
        </pc:spChg>
      </pc:sldChg>
      <pc:sldChg chg="modSp mod">
        <pc:chgData name="Pavel Waisser" userId="f7c0d6f8-3847-4a80-bec4-6132f5ebb86c" providerId="ADAL" clId="{681AE996-DA78-4D2A-9471-654ACE548C34}" dt="2023-08-31T21:04:14.283" v="657" actId="1076"/>
        <pc:sldMkLst>
          <pc:docMk/>
          <pc:sldMk cId="2523842686" sldId="2126987286"/>
        </pc:sldMkLst>
        <pc:spChg chg="mod">
          <ac:chgData name="Pavel Waisser" userId="f7c0d6f8-3847-4a80-bec4-6132f5ebb86c" providerId="ADAL" clId="{681AE996-DA78-4D2A-9471-654ACE548C34}" dt="2023-08-31T20:54:59.601" v="627"/>
          <ac:spMkLst>
            <pc:docMk/>
            <pc:sldMk cId="2523842686" sldId="2126987286"/>
            <ac:spMk id="3" creationId="{C640AF23-7325-DADD-B8D4-709A6B716C17}"/>
          </ac:spMkLst>
        </pc:spChg>
        <pc:spChg chg="mod">
          <ac:chgData name="Pavel Waisser" userId="f7c0d6f8-3847-4a80-bec4-6132f5ebb86c" providerId="ADAL" clId="{681AE996-DA78-4D2A-9471-654ACE548C34}" dt="2023-08-31T21:04:14.283" v="657" actId="1076"/>
          <ac:spMkLst>
            <pc:docMk/>
            <pc:sldMk cId="2523842686" sldId="2126987286"/>
            <ac:spMk id="4" creationId="{745B26C9-B3F5-0186-6F5B-14EB9A95E451}"/>
          </ac:spMkLst>
        </pc:spChg>
        <pc:picChg chg="mod">
          <ac:chgData name="Pavel Waisser" userId="f7c0d6f8-3847-4a80-bec4-6132f5ebb86c" providerId="ADAL" clId="{681AE996-DA78-4D2A-9471-654ACE548C34}" dt="2023-08-31T21:00:46.964" v="652" actId="1076"/>
          <ac:picMkLst>
            <pc:docMk/>
            <pc:sldMk cId="2523842686" sldId="2126987286"/>
            <ac:picMk id="7170" creationId="{DBD73F56-58CF-45F8-C3EE-45AB54FF47DA}"/>
          </ac:picMkLst>
        </pc:picChg>
      </pc:sldChg>
      <pc:sldChg chg="modSp mod">
        <pc:chgData name="Pavel Waisser" userId="f7c0d6f8-3847-4a80-bec4-6132f5ebb86c" providerId="ADAL" clId="{681AE996-DA78-4D2A-9471-654ACE548C34}" dt="2023-08-31T19:30:26.928" v="63" actId="1076"/>
        <pc:sldMkLst>
          <pc:docMk/>
          <pc:sldMk cId="1647415604" sldId="2126987287"/>
        </pc:sldMkLst>
        <pc:spChg chg="mod">
          <ac:chgData name="Pavel Waisser" userId="f7c0d6f8-3847-4a80-bec4-6132f5ebb86c" providerId="ADAL" clId="{681AE996-DA78-4D2A-9471-654ACE548C34}" dt="2023-08-31T19:30:26.928" v="63" actId="1076"/>
          <ac:spMkLst>
            <pc:docMk/>
            <pc:sldMk cId="1647415604" sldId="2126987287"/>
            <ac:spMk id="11" creationId="{AFF41BC3-569B-9D62-9677-998E5CC3C2CF}"/>
          </ac:spMkLst>
        </pc:spChg>
        <pc:picChg chg="mod">
          <ac:chgData name="Pavel Waisser" userId="f7c0d6f8-3847-4a80-bec4-6132f5ebb86c" providerId="ADAL" clId="{681AE996-DA78-4D2A-9471-654ACE548C34}" dt="2023-08-31T19:29:36.955" v="57" actId="1076"/>
          <ac:picMkLst>
            <pc:docMk/>
            <pc:sldMk cId="1647415604" sldId="2126987287"/>
            <ac:picMk id="9" creationId="{74C39093-A896-D8F4-295E-D3C8C08EF44D}"/>
          </ac:picMkLst>
        </pc:picChg>
      </pc:sldChg>
      <pc:sldChg chg="addSp delSp modSp mod">
        <pc:chgData name="Pavel Waisser" userId="f7c0d6f8-3847-4a80-bec4-6132f5ebb86c" providerId="ADAL" clId="{681AE996-DA78-4D2A-9471-654ACE548C34}" dt="2023-08-31T21:43:21.134" v="899" actId="1076"/>
        <pc:sldMkLst>
          <pc:docMk/>
          <pc:sldMk cId="2364885343" sldId="2126987288"/>
        </pc:sldMkLst>
        <pc:spChg chg="mod">
          <ac:chgData name="Pavel Waisser" userId="f7c0d6f8-3847-4a80-bec4-6132f5ebb86c" providerId="ADAL" clId="{681AE996-DA78-4D2A-9471-654ACE548C34}" dt="2023-08-31T19:44:18.925" v="124" actId="1076"/>
          <ac:spMkLst>
            <pc:docMk/>
            <pc:sldMk cId="2364885343" sldId="2126987288"/>
            <ac:spMk id="4" creationId="{862D4874-BE8F-312F-708B-2526B82930A8}"/>
          </ac:spMkLst>
        </pc:spChg>
        <pc:spChg chg="mod">
          <ac:chgData name="Pavel Waisser" userId="f7c0d6f8-3847-4a80-bec4-6132f5ebb86c" providerId="ADAL" clId="{681AE996-DA78-4D2A-9471-654ACE548C34}" dt="2023-08-31T19:32:45.624" v="72"/>
          <ac:spMkLst>
            <pc:docMk/>
            <pc:sldMk cId="2364885343" sldId="2126987288"/>
            <ac:spMk id="11" creationId="{FEA02C77-9482-C711-56B4-89144A9A515E}"/>
          </ac:spMkLst>
        </pc:spChg>
        <pc:spChg chg="mod">
          <ac:chgData name="Pavel Waisser" userId="f7c0d6f8-3847-4a80-bec4-6132f5ebb86c" providerId="ADAL" clId="{681AE996-DA78-4D2A-9471-654ACE548C34}" dt="2023-08-31T19:32:56.929" v="73"/>
          <ac:spMkLst>
            <pc:docMk/>
            <pc:sldMk cId="2364885343" sldId="2126987288"/>
            <ac:spMk id="12" creationId="{C38A9B35-8D10-3DDC-C60D-8C79FF6AAD9B}"/>
          </ac:spMkLst>
        </pc:spChg>
        <pc:spChg chg="mod">
          <ac:chgData name="Pavel Waisser" userId="f7c0d6f8-3847-4a80-bec4-6132f5ebb86c" providerId="ADAL" clId="{681AE996-DA78-4D2A-9471-654ACE548C34}" dt="2023-08-31T19:34:00.547" v="74"/>
          <ac:spMkLst>
            <pc:docMk/>
            <pc:sldMk cId="2364885343" sldId="2126987288"/>
            <ac:spMk id="13" creationId="{418835E1-0ACC-8946-D48A-98BCDF0165E4}"/>
          </ac:spMkLst>
        </pc:spChg>
        <pc:spChg chg="mod">
          <ac:chgData name="Pavel Waisser" userId="f7c0d6f8-3847-4a80-bec4-6132f5ebb86c" providerId="ADAL" clId="{681AE996-DA78-4D2A-9471-654ACE548C34}" dt="2023-08-31T19:35:24.436" v="75"/>
          <ac:spMkLst>
            <pc:docMk/>
            <pc:sldMk cId="2364885343" sldId="2126987288"/>
            <ac:spMk id="15" creationId="{1580343D-20EC-D7E5-A562-952B5C4BA4A6}"/>
          </ac:spMkLst>
        </pc:spChg>
        <pc:spChg chg="add mod">
          <ac:chgData name="Pavel Waisser" userId="f7c0d6f8-3847-4a80-bec4-6132f5ebb86c" providerId="ADAL" clId="{681AE996-DA78-4D2A-9471-654ACE548C34}" dt="2023-08-31T19:25:03.125" v="52" actId="1035"/>
          <ac:spMkLst>
            <pc:docMk/>
            <pc:sldMk cId="2364885343" sldId="2126987288"/>
            <ac:spMk id="17" creationId="{5A873E25-1E62-955D-C5A1-751B8017047B}"/>
          </ac:spMkLst>
        </pc:spChg>
        <pc:spChg chg="mod">
          <ac:chgData name="Pavel Waisser" userId="f7c0d6f8-3847-4a80-bec4-6132f5ebb86c" providerId="ADAL" clId="{681AE996-DA78-4D2A-9471-654ACE548C34}" dt="2023-08-31T19:37:44.827" v="112"/>
          <ac:spMkLst>
            <pc:docMk/>
            <pc:sldMk cId="2364885343" sldId="2126987288"/>
            <ac:spMk id="18" creationId="{02408169-DB94-6222-FDD7-4FBD627E82DA}"/>
          </ac:spMkLst>
        </pc:spChg>
        <pc:spChg chg="mod">
          <ac:chgData name="Pavel Waisser" userId="f7c0d6f8-3847-4a80-bec4-6132f5ebb86c" providerId="ADAL" clId="{681AE996-DA78-4D2A-9471-654ACE548C34}" dt="2023-08-31T19:41:31.032" v="118"/>
          <ac:spMkLst>
            <pc:docMk/>
            <pc:sldMk cId="2364885343" sldId="2126987288"/>
            <ac:spMk id="19" creationId="{270F5EEF-213D-B932-86D2-964AB0AA2143}"/>
          </ac:spMkLst>
        </pc:spChg>
        <pc:spChg chg="mod">
          <ac:chgData name="Pavel Waisser" userId="f7c0d6f8-3847-4a80-bec4-6132f5ebb86c" providerId="ADAL" clId="{681AE996-DA78-4D2A-9471-654ACE548C34}" dt="2023-08-31T19:42:25.833" v="119"/>
          <ac:spMkLst>
            <pc:docMk/>
            <pc:sldMk cId="2364885343" sldId="2126987288"/>
            <ac:spMk id="20" creationId="{AFFED190-979C-90A1-83E3-422CECA8CC53}"/>
          </ac:spMkLst>
        </pc:spChg>
        <pc:spChg chg="mod">
          <ac:chgData name="Pavel Waisser" userId="f7c0d6f8-3847-4a80-bec4-6132f5ebb86c" providerId="ADAL" clId="{681AE996-DA78-4D2A-9471-654ACE548C34}" dt="2023-08-31T19:43:25.794" v="120"/>
          <ac:spMkLst>
            <pc:docMk/>
            <pc:sldMk cId="2364885343" sldId="2126987288"/>
            <ac:spMk id="21" creationId="{4FAE004B-FAE1-F872-5712-AE5A22597CCE}"/>
          </ac:spMkLst>
        </pc:spChg>
        <pc:spChg chg="mod">
          <ac:chgData name="Pavel Waisser" userId="f7c0d6f8-3847-4a80-bec4-6132f5ebb86c" providerId="ADAL" clId="{681AE996-DA78-4D2A-9471-654ACE548C34}" dt="2023-08-31T21:43:21.134" v="899" actId="1076"/>
          <ac:spMkLst>
            <pc:docMk/>
            <pc:sldMk cId="2364885343" sldId="2126987288"/>
            <ac:spMk id="27" creationId="{611CDEB1-73F8-8E6D-36F5-0DFDC2E8B759}"/>
          </ac:spMkLst>
        </pc:spChg>
        <pc:picChg chg="add del mod">
          <ac:chgData name="Pavel Waisser" userId="f7c0d6f8-3847-4a80-bec4-6132f5ebb86c" providerId="ADAL" clId="{681AE996-DA78-4D2A-9471-654ACE548C34}" dt="2023-08-31T19:23:46.266" v="37" actId="478"/>
          <ac:picMkLst>
            <pc:docMk/>
            <pc:sldMk cId="2364885343" sldId="2126987288"/>
            <ac:picMk id="2" creationId="{4B834E57-AA5A-8ED1-2381-A79345094C49}"/>
          </ac:picMkLst>
        </pc:picChg>
        <pc:picChg chg="add del mod modCrop">
          <ac:chgData name="Pavel Waisser" userId="f7c0d6f8-3847-4a80-bec4-6132f5ebb86c" providerId="ADAL" clId="{681AE996-DA78-4D2A-9471-654ACE548C34}" dt="2023-08-31T19:23:16.368" v="34" actId="22"/>
          <ac:picMkLst>
            <pc:docMk/>
            <pc:sldMk cId="2364885343" sldId="2126987288"/>
            <ac:picMk id="5" creationId="{68DC156A-0BBA-7CFF-5276-DBD1BB839060}"/>
          </ac:picMkLst>
        </pc:picChg>
        <pc:picChg chg="mod">
          <ac:chgData name="Pavel Waisser" userId="f7c0d6f8-3847-4a80-bec4-6132f5ebb86c" providerId="ADAL" clId="{681AE996-DA78-4D2A-9471-654ACE548C34}" dt="2023-08-31T19:24:54.578" v="50" actId="1076"/>
          <ac:picMkLst>
            <pc:docMk/>
            <pc:sldMk cId="2364885343" sldId="2126987288"/>
            <ac:picMk id="8" creationId="{5D2480D3-0240-FDC8-AE92-E9F16984CCBF}"/>
          </ac:picMkLst>
        </pc:picChg>
        <pc:picChg chg="mod">
          <ac:chgData name="Pavel Waisser" userId="f7c0d6f8-3847-4a80-bec4-6132f5ebb86c" providerId="ADAL" clId="{681AE996-DA78-4D2A-9471-654ACE548C34}" dt="2023-08-31T19:20:44.669" v="9" actId="1076"/>
          <ac:picMkLst>
            <pc:docMk/>
            <pc:sldMk cId="2364885343" sldId="2126987288"/>
            <ac:picMk id="10" creationId="{656ED0A4-0F77-AC95-5D8A-700BE3A5AB39}"/>
          </ac:picMkLst>
        </pc:picChg>
        <pc:picChg chg="add del mod">
          <ac:chgData name="Pavel Waisser" userId="f7c0d6f8-3847-4a80-bec4-6132f5ebb86c" providerId="ADAL" clId="{681AE996-DA78-4D2A-9471-654ACE548C34}" dt="2023-08-31T19:24:04.592" v="43" actId="478"/>
          <ac:picMkLst>
            <pc:docMk/>
            <pc:sldMk cId="2364885343" sldId="2126987288"/>
            <ac:picMk id="14" creationId="{B2406B81-54B7-F930-C1AB-E8CA126D7C55}"/>
          </ac:picMkLst>
        </pc:picChg>
        <pc:picChg chg="add del">
          <ac:chgData name="Pavel Waisser" userId="f7c0d6f8-3847-4a80-bec4-6132f5ebb86c" providerId="ADAL" clId="{681AE996-DA78-4D2A-9471-654ACE548C34}" dt="2023-08-31T19:23:16.847" v="35" actId="478"/>
          <ac:picMkLst>
            <pc:docMk/>
            <pc:sldMk cId="2364885343" sldId="2126987288"/>
            <ac:picMk id="24" creationId="{0B3EADAA-73D7-6841-6831-8E37B32D9C27}"/>
          </ac:picMkLst>
        </pc:picChg>
      </pc:sldChg>
      <pc:sldChg chg="addSp delSp modSp add mod">
        <pc:chgData name="Pavel Waisser" userId="f7c0d6f8-3847-4a80-bec4-6132f5ebb86c" providerId="ADAL" clId="{681AE996-DA78-4D2A-9471-654ACE548C34}" dt="2023-08-31T21:43:45.438" v="901" actId="1076"/>
        <pc:sldMkLst>
          <pc:docMk/>
          <pc:sldMk cId="4239892555" sldId="2126987289"/>
        </pc:sldMkLst>
        <pc:spChg chg="add mod">
          <ac:chgData name="Pavel Waisser" userId="f7c0d6f8-3847-4a80-bec4-6132f5ebb86c" providerId="ADAL" clId="{681AE996-DA78-4D2A-9471-654ACE548C34}" dt="2023-08-31T21:43:45.438" v="901" actId="1076"/>
          <ac:spMkLst>
            <pc:docMk/>
            <pc:sldMk cId="4239892555" sldId="2126987289"/>
            <ac:spMk id="3" creationId="{158AEDBB-C5FE-F5EC-0BEF-83A51AAD0C7F}"/>
          </ac:spMkLst>
        </pc:spChg>
        <pc:spChg chg="add mod">
          <ac:chgData name="Pavel Waisser" userId="f7c0d6f8-3847-4a80-bec4-6132f5ebb86c" providerId="ADAL" clId="{681AE996-DA78-4D2A-9471-654ACE548C34}" dt="2023-08-31T21:43:45.438" v="901" actId="1076"/>
          <ac:spMkLst>
            <pc:docMk/>
            <pc:sldMk cId="4239892555" sldId="2126987289"/>
            <ac:spMk id="5" creationId="{E59270FC-6F1D-D017-8F4A-9BC5312E46CD}"/>
          </ac:spMkLst>
        </pc:spChg>
        <pc:spChg chg="add mod">
          <ac:chgData name="Pavel Waisser" userId="f7c0d6f8-3847-4a80-bec4-6132f5ebb86c" providerId="ADAL" clId="{681AE996-DA78-4D2A-9471-654ACE548C34}" dt="2023-08-31T21:43:45.438" v="901" actId="1076"/>
          <ac:spMkLst>
            <pc:docMk/>
            <pc:sldMk cId="4239892555" sldId="2126987289"/>
            <ac:spMk id="7" creationId="{DC70C00D-D32A-7CEA-C381-79AF003F1748}"/>
          </ac:spMkLst>
        </pc:spChg>
        <pc:spChg chg="add mod">
          <ac:chgData name="Pavel Waisser" userId="f7c0d6f8-3847-4a80-bec4-6132f5ebb86c" providerId="ADAL" clId="{681AE996-DA78-4D2A-9471-654ACE548C34}" dt="2023-08-31T21:43:45.438" v="901" actId="1076"/>
          <ac:spMkLst>
            <pc:docMk/>
            <pc:sldMk cId="4239892555" sldId="2126987289"/>
            <ac:spMk id="10" creationId="{43125CC9-0573-0930-D066-F076FD15D6F4}"/>
          </ac:spMkLst>
        </pc:spChg>
        <pc:spChg chg="add mod">
          <ac:chgData name="Pavel Waisser" userId="f7c0d6f8-3847-4a80-bec4-6132f5ebb86c" providerId="ADAL" clId="{681AE996-DA78-4D2A-9471-654ACE548C34}" dt="2023-08-31T21:43:45.438" v="901" actId="1076"/>
          <ac:spMkLst>
            <pc:docMk/>
            <pc:sldMk cId="4239892555" sldId="2126987289"/>
            <ac:spMk id="11" creationId="{8F00CBB8-4DA7-D9F6-834A-22D68B40E7F8}"/>
          </ac:spMkLst>
        </pc:spChg>
        <pc:spChg chg="add mod">
          <ac:chgData name="Pavel Waisser" userId="f7c0d6f8-3847-4a80-bec4-6132f5ebb86c" providerId="ADAL" clId="{681AE996-DA78-4D2A-9471-654ACE548C34}" dt="2023-08-31T21:43:45.438" v="901" actId="1076"/>
          <ac:spMkLst>
            <pc:docMk/>
            <pc:sldMk cId="4239892555" sldId="2126987289"/>
            <ac:spMk id="12" creationId="{BEF0C941-522D-BC3E-85B5-4EC8B6FA8B2A}"/>
          </ac:spMkLst>
        </pc:spChg>
        <pc:spChg chg="add mod">
          <ac:chgData name="Pavel Waisser" userId="f7c0d6f8-3847-4a80-bec4-6132f5ebb86c" providerId="ADAL" clId="{681AE996-DA78-4D2A-9471-654ACE548C34}" dt="2023-08-31T21:43:45.438" v="901" actId="1076"/>
          <ac:spMkLst>
            <pc:docMk/>
            <pc:sldMk cId="4239892555" sldId="2126987289"/>
            <ac:spMk id="13" creationId="{1B36AA39-85E3-DD32-B8A0-85A25B550A7B}"/>
          </ac:spMkLst>
        </pc:spChg>
        <pc:spChg chg="add mod">
          <ac:chgData name="Pavel Waisser" userId="f7c0d6f8-3847-4a80-bec4-6132f5ebb86c" providerId="ADAL" clId="{681AE996-DA78-4D2A-9471-654ACE548C34}" dt="2023-08-31T21:43:45.438" v="901" actId="1076"/>
          <ac:spMkLst>
            <pc:docMk/>
            <pc:sldMk cId="4239892555" sldId="2126987289"/>
            <ac:spMk id="14" creationId="{5588070A-8A47-FEC7-BCD1-EED5D9C2D609}"/>
          </ac:spMkLst>
        </pc:spChg>
        <pc:spChg chg="add mod">
          <ac:chgData name="Pavel Waisser" userId="f7c0d6f8-3847-4a80-bec4-6132f5ebb86c" providerId="ADAL" clId="{681AE996-DA78-4D2A-9471-654ACE548C34}" dt="2023-08-31T21:43:45.438" v="901" actId="1076"/>
          <ac:spMkLst>
            <pc:docMk/>
            <pc:sldMk cId="4239892555" sldId="2126987289"/>
            <ac:spMk id="15" creationId="{DB4AA747-133F-ACD3-6FD9-5334CF6D879A}"/>
          </ac:spMkLst>
        </pc:spChg>
        <pc:spChg chg="add mod">
          <ac:chgData name="Pavel Waisser" userId="f7c0d6f8-3847-4a80-bec4-6132f5ebb86c" providerId="ADAL" clId="{681AE996-DA78-4D2A-9471-654ACE548C34}" dt="2023-08-31T21:43:45.438" v="901" actId="1076"/>
          <ac:spMkLst>
            <pc:docMk/>
            <pc:sldMk cId="4239892555" sldId="2126987289"/>
            <ac:spMk id="16" creationId="{6090A0DF-6835-E527-8301-3B870128F9AA}"/>
          </ac:spMkLst>
        </pc:spChg>
        <pc:spChg chg="add mod">
          <ac:chgData name="Pavel Waisser" userId="f7c0d6f8-3847-4a80-bec4-6132f5ebb86c" providerId="ADAL" clId="{681AE996-DA78-4D2A-9471-654ACE548C34}" dt="2023-08-31T21:43:45.438" v="901" actId="1076"/>
          <ac:spMkLst>
            <pc:docMk/>
            <pc:sldMk cId="4239892555" sldId="2126987289"/>
            <ac:spMk id="17" creationId="{2569EA74-A7B9-BE25-CA24-8FC948617BE7}"/>
          </ac:spMkLst>
        </pc:spChg>
        <pc:spChg chg="del mod">
          <ac:chgData name="Pavel Waisser" userId="f7c0d6f8-3847-4a80-bec4-6132f5ebb86c" providerId="ADAL" clId="{681AE996-DA78-4D2A-9471-654ACE548C34}" dt="2023-08-31T21:16:22.281" v="661" actId="478"/>
          <ac:spMkLst>
            <pc:docMk/>
            <pc:sldMk cId="4239892555" sldId="2126987289"/>
            <ac:spMk id="21" creationId="{28A805D2-42A9-B566-F8F8-C912D8BF66D5}"/>
          </ac:spMkLst>
        </pc:spChg>
        <pc:spChg chg="add mod">
          <ac:chgData name="Pavel Waisser" userId="f7c0d6f8-3847-4a80-bec4-6132f5ebb86c" providerId="ADAL" clId="{681AE996-DA78-4D2A-9471-654ACE548C34}" dt="2023-08-31T21:43:45.438" v="901" actId="1076"/>
          <ac:spMkLst>
            <pc:docMk/>
            <pc:sldMk cId="4239892555" sldId="2126987289"/>
            <ac:spMk id="25" creationId="{82FF1697-6940-BAD9-4D18-F2B2FD1C1E73}"/>
          </ac:spMkLst>
        </pc:spChg>
        <pc:spChg chg="add mod">
          <ac:chgData name="Pavel Waisser" userId="f7c0d6f8-3847-4a80-bec4-6132f5ebb86c" providerId="ADAL" clId="{681AE996-DA78-4D2A-9471-654ACE548C34}" dt="2023-08-31T21:43:45.438" v="901" actId="1076"/>
          <ac:spMkLst>
            <pc:docMk/>
            <pc:sldMk cId="4239892555" sldId="2126987289"/>
            <ac:spMk id="30" creationId="{3B06E659-A284-19AE-2403-6FE03E670405}"/>
          </ac:spMkLst>
        </pc:spChg>
        <pc:spChg chg="add mod">
          <ac:chgData name="Pavel Waisser" userId="f7c0d6f8-3847-4a80-bec4-6132f5ebb86c" providerId="ADAL" clId="{681AE996-DA78-4D2A-9471-654ACE548C34}" dt="2023-08-31T21:43:45.438" v="901" actId="1076"/>
          <ac:spMkLst>
            <pc:docMk/>
            <pc:sldMk cId="4239892555" sldId="2126987289"/>
            <ac:spMk id="31" creationId="{A0D5EB4B-C2E0-E3C7-8BA7-010CC80E930E}"/>
          </ac:spMkLst>
        </pc:spChg>
        <pc:spChg chg="add mod">
          <ac:chgData name="Pavel Waisser" userId="f7c0d6f8-3847-4a80-bec4-6132f5ebb86c" providerId="ADAL" clId="{681AE996-DA78-4D2A-9471-654ACE548C34}" dt="2023-08-31T21:43:45.438" v="901" actId="1076"/>
          <ac:spMkLst>
            <pc:docMk/>
            <pc:sldMk cId="4239892555" sldId="2126987289"/>
            <ac:spMk id="39" creationId="{3B24B53A-70B2-C581-CF08-0E9E09E8A027}"/>
          </ac:spMkLst>
        </pc:spChg>
        <pc:spChg chg="add mod">
          <ac:chgData name="Pavel Waisser" userId="f7c0d6f8-3847-4a80-bec4-6132f5ebb86c" providerId="ADAL" clId="{681AE996-DA78-4D2A-9471-654ACE548C34}" dt="2023-08-31T21:43:45.438" v="901" actId="1076"/>
          <ac:spMkLst>
            <pc:docMk/>
            <pc:sldMk cId="4239892555" sldId="2126987289"/>
            <ac:spMk id="40" creationId="{A7083356-38B5-C318-08DE-A80D49E63004}"/>
          </ac:spMkLst>
        </pc:spChg>
        <pc:spChg chg="add mod">
          <ac:chgData name="Pavel Waisser" userId="f7c0d6f8-3847-4a80-bec4-6132f5ebb86c" providerId="ADAL" clId="{681AE996-DA78-4D2A-9471-654ACE548C34}" dt="2023-08-31T21:43:45.438" v="901" actId="1076"/>
          <ac:spMkLst>
            <pc:docMk/>
            <pc:sldMk cId="4239892555" sldId="2126987289"/>
            <ac:spMk id="41" creationId="{277B9E05-81CC-5183-9509-2357E4850C85}"/>
          </ac:spMkLst>
        </pc:spChg>
        <pc:spChg chg="add mod">
          <ac:chgData name="Pavel Waisser" userId="f7c0d6f8-3847-4a80-bec4-6132f5ebb86c" providerId="ADAL" clId="{681AE996-DA78-4D2A-9471-654ACE548C34}" dt="2023-08-31T21:43:45.438" v="901" actId="1076"/>
          <ac:spMkLst>
            <pc:docMk/>
            <pc:sldMk cId="4239892555" sldId="2126987289"/>
            <ac:spMk id="42" creationId="{C076EBB6-A462-E3D3-7D37-EC5BB3359D69}"/>
          </ac:spMkLst>
        </pc:spChg>
        <pc:spChg chg="add mod">
          <ac:chgData name="Pavel Waisser" userId="f7c0d6f8-3847-4a80-bec4-6132f5ebb86c" providerId="ADAL" clId="{681AE996-DA78-4D2A-9471-654ACE548C34}" dt="2023-08-31T21:43:45.438" v="901" actId="1076"/>
          <ac:spMkLst>
            <pc:docMk/>
            <pc:sldMk cId="4239892555" sldId="2126987289"/>
            <ac:spMk id="49" creationId="{296F6363-C25E-135D-F69B-6929CC0D5D50}"/>
          </ac:spMkLst>
        </pc:spChg>
        <pc:spChg chg="add mod">
          <ac:chgData name="Pavel Waisser" userId="f7c0d6f8-3847-4a80-bec4-6132f5ebb86c" providerId="ADAL" clId="{681AE996-DA78-4D2A-9471-654ACE548C34}" dt="2023-08-31T21:43:45.438" v="901" actId="1076"/>
          <ac:spMkLst>
            <pc:docMk/>
            <pc:sldMk cId="4239892555" sldId="2126987289"/>
            <ac:spMk id="53" creationId="{F3197DBB-9FF0-63EE-9BD4-B9B730CE13CE}"/>
          </ac:spMkLst>
        </pc:spChg>
        <pc:spChg chg="add mod">
          <ac:chgData name="Pavel Waisser" userId="f7c0d6f8-3847-4a80-bec4-6132f5ebb86c" providerId="ADAL" clId="{681AE996-DA78-4D2A-9471-654ACE548C34}" dt="2023-08-31T21:43:45.438" v="901" actId="1076"/>
          <ac:spMkLst>
            <pc:docMk/>
            <pc:sldMk cId="4239892555" sldId="2126987289"/>
            <ac:spMk id="54" creationId="{D72CEDC8-4DEF-5D72-E0A2-3C292DE93A02}"/>
          </ac:spMkLst>
        </pc:spChg>
        <pc:spChg chg="add mod">
          <ac:chgData name="Pavel Waisser" userId="f7c0d6f8-3847-4a80-bec4-6132f5ebb86c" providerId="ADAL" clId="{681AE996-DA78-4D2A-9471-654ACE548C34}" dt="2023-08-31T21:43:45.438" v="901" actId="1076"/>
          <ac:spMkLst>
            <pc:docMk/>
            <pc:sldMk cId="4239892555" sldId="2126987289"/>
            <ac:spMk id="57" creationId="{60A79233-7F7F-6623-5B2C-BF62CB06AECC}"/>
          </ac:spMkLst>
        </pc:spChg>
        <pc:spChg chg="mod">
          <ac:chgData name="Pavel Waisser" userId="f7c0d6f8-3847-4a80-bec4-6132f5ebb86c" providerId="ADAL" clId="{681AE996-DA78-4D2A-9471-654ACE548C34}" dt="2023-08-31T21:16:36.936" v="670" actId="1076"/>
          <ac:spMkLst>
            <pc:docMk/>
            <pc:sldMk cId="4239892555" sldId="2126987289"/>
            <ac:spMk id="58" creationId="{4C26AF94-8522-6E79-F307-E6F535339876}"/>
          </ac:spMkLst>
        </pc:spChg>
        <pc:spChg chg="add mod">
          <ac:chgData name="Pavel Waisser" userId="f7c0d6f8-3847-4a80-bec4-6132f5ebb86c" providerId="ADAL" clId="{681AE996-DA78-4D2A-9471-654ACE548C34}" dt="2023-08-31T21:43:45.438" v="901" actId="1076"/>
          <ac:spMkLst>
            <pc:docMk/>
            <pc:sldMk cId="4239892555" sldId="2126987289"/>
            <ac:spMk id="59" creationId="{DE3E4511-C65B-ED32-865A-CB77B795EF34}"/>
          </ac:spMkLst>
        </pc:spChg>
        <pc:spChg chg="add mod">
          <ac:chgData name="Pavel Waisser" userId="f7c0d6f8-3847-4a80-bec4-6132f5ebb86c" providerId="ADAL" clId="{681AE996-DA78-4D2A-9471-654ACE548C34}" dt="2023-08-31T21:43:45.438" v="901" actId="1076"/>
          <ac:spMkLst>
            <pc:docMk/>
            <pc:sldMk cId="4239892555" sldId="2126987289"/>
            <ac:spMk id="61" creationId="{26D048E5-CC59-EED4-E2DF-BA42D8142C4F}"/>
          </ac:spMkLst>
        </pc:spChg>
        <pc:spChg chg="add mod">
          <ac:chgData name="Pavel Waisser" userId="f7c0d6f8-3847-4a80-bec4-6132f5ebb86c" providerId="ADAL" clId="{681AE996-DA78-4D2A-9471-654ACE548C34}" dt="2023-08-31T21:43:45.438" v="901" actId="1076"/>
          <ac:spMkLst>
            <pc:docMk/>
            <pc:sldMk cId="4239892555" sldId="2126987289"/>
            <ac:spMk id="62" creationId="{1FF2D3CE-9D0F-52D7-BC45-E02FF71034CE}"/>
          </ac:spMkLst>
        </pc:spChg>
        <pc:spChg chg="add mod">
          <ac:chgData name="Pavel Waisser" userId="f7c0d6f8-3847-4a80-bec4-6132f5ebb86c" providerId="ADAL" clId="{681AE996-DA78-4D2A-9471-654ACE548C34}" dt="2023-08-31T21:43:45.438" v="901" actId="1076"/>
          <ac:spMkLst>
            <pc:docMk/>
            <pc:sldMk cId="4239892555" sldId="2126987289"/>
            <ac:spMk id="63" creationId="{E37CE5E9-7632-F569-88D5-6FF8AF54AFC6}"/>
          </ac:spMkLst>
        </pc:spChg>
        <pc:spChg chg="add mod">
          <ac:chgData name="Pavel Waisser" userId="f7c0d6f8-3847-4a80-bec4-6132f5ebb86c" providerId="ADAL" clId="{681AE996-DA78-4D2A-9471-654ACE548C34}" dt="2023-08-31T21:43:45.438" v="901" actId="1076"/>
          <ac:spMkLst>
            <pc:docMk/>
            <pc:sldMk cId="4239892555" sldId="2126987289"/>
            <ac:spMk id="64" creationId="{7FD6786C-B946-DFEE-F987-32EB6DEF0A05}"/>
          </ac:spMkLst>
        </pc:spChg>
        <pc:spChg chg="add del mod ord">
          <ac:chgData name="Pavel Waisser" userId="f7c0d6f8-3847-4a80-bec4-6132f5ebb86c" providerId="ADAL" clId="{681AE996-DA78-4D2A-9471-654ACE548C34}" dt="2023-08-31T21:35:29.419" v="852" actId="478"/>
          <ac:spMkLst>
            <pc:docMk/>
            <pc:sldMk cId="4239892555" sldId="2126987289"/>
            <ac:spMk id="67" creationId="{B111F891-0B42-40D4-EE5C-7AE3DD6CC2FB}"/>
          </ac:spMkLst>
        </pc:spChg>
        <pc:spChg chg="add mod">
          <ac:chgData name="Pavel Waisser" userId="f7c0d6f8-3847-4a80-bec4-6132f5ebb86c" providerId="ADAL" clId="{681AE996-DA78-4D2A-9471-654ACE548C34}" dt="2023-08-31T21:43:45.438" v="901" actId="1076"/>
          <ac:spMkLst>
            <pc:docMk/>
            <pc:sldMk cId="4239892555" sldId="2126987289"/>
            <ac:spMk id="70" creationId="{15112F04-56CF-7FA9-A1C7-8CCD7C98D369}"/>
          </ac:spMkLst>
        </pc:spChg>
        <pc:spChg chg="add mod">
          <ac:chgData name="Pavel Waisser" userId="f7c0d6f8-3847-4a80-bec4-6132f5ebb86c" providerId="ADAL" clId="{681AE996-DA78-4D2A-9471-654ACE548C34}" dt="2023-08-31T21:43:45.438" v="901" actId="1076"/>
          <ac:spMkLst>
            <pc:docMk/>
            <pc:sldMk cId="4239892555" sldId="2126987289"/>
            <ac:spMk id="72" creationId="{E45EF047-4C8E-0463-501D-4F2861E95C9D}"/>
          </ac:spMkLst>
        </pc:spChg>
        <pc:spChg chg="add mod">
          <ac:chgData name="Pavel Waisser" userId="f7c0d6f8-3847-4a80-bec4-6132f5ebb86c" providerId="ADAL" clId="{681AE996-DA78-4D2A-9471-654ACE548C34}" dt="2023-08-31T21:43:45.438" v="901" actId="1076"/>
          <ac:spMkLst>
            <pc:docMk/>
            <pc:sldMk cId="4239892555" sldId="2126987289"/>
            <ac:spMk id="73" creationId="{78ED8CA3-6FFB-84C1-ADE0-34F82984CB37}"/>
          </ac:spMkLst>
        </pc:spChg>
        <pc:grpChg chg="mod">
          <ac:chgData name="Pavel Waisser" userId="f7c0d6f8-3847-4a80-bec4-6132f5ebb86c" providerId="ADAL" clId="{681AE996-DA78-4D2A-9471-654ACE548C34}" dt="2023-08-31T21:43:45.438" v="901" actId="1076"/>
          <ac:grpSpMkLst>
            <pc:docMk/>
            <pc:sldMk cId="4239892555" sldId="2126987289"/>
            <ac:grpSpMk id="76" creationId="{051A1BA1-2B70-77BF-0DEF-F988C9F96642}"/>
          </ac:grpSpMkLst>
        </pc:grpChg>
        <pc:picChg chg="add del mod">
          <ac:chgData name="Pavel Waisser" userId="f7c0d6f8-3847-4a80-bec4-6132f5ebb86c" providerId="ADAL" clId="{681AE996-DA78-4D2A-9471-654ACE548C34}" dt="2023-08-31T21:39:15.489" v="874" actId="478"/>
          <ac:picMkLst>
            <pc:docMk/>
            <pc:sldMk cId="4239892555" sldId="2126987289"/>
            <ac:picMk id="2" creationId="{0C977B3F-C20F-8AA3-6C01-6F33B2B06894}"/>
          </ac:picMkLst>
        </pc:picChg>
        <pc:picChg chg="add del mod">
          <ac:chgData name="Pavel Waisser" userId="f7c0d6f8-3847-4a80-bec4-6132f5ebb86c" providerId="ADAL" clId="{681AE996-DA78-4D2A-9471-654ACE548C34}" dt="2023-08-31T21:39:15.489" v="874" actId="478"/>
          <ac:picMkLst>
            <pc:docMk/>
            <pc:sldMk cId="4239892555" sldId="2126987289"/>
            <ac:picMk id="4" creationId="{74DC9EA9-505C-1260-867C-CC6C2D86E563}"/>
          </ac:picMkLst>
        </pc:picChg>
        <pc:picChg chg="add del mod">
          <ac:chgData name="Pavel Waisser" userId="f7c0d6f8-3847-4a80-bec4-6132f5ebb86c" providerId="ADAL" clId="{681AE996-DA78-4D2A-9471-654ACE548C34}" dt="2023-08-31T21:39:30.030" v="878" actId="478"/>
          <ac:picMkLst>
            <pc:docMk/>
            <pc:sldMk cId="4239892555" sldId="2126987289"/>
            <ac:picMk id="6" creationId="{CB1EE4AB-B1A9-91FC-16ED-6802ADC13296}"/>
          </ac:picMkLst>
        </pc:picChg>
        <pc:picChg chg="add del mod">
          <ac:chgData name="Pavel Waisser" userId="f7c0d6f8-3847-4a80-bec4-6132f5ebb86c" providerId="ADAL" clId="{681AE996-DA78-4D2A-9471-654ACE548C34}" dt="2023-08-31T21:41:26.341" v="884" actId="478"/>
          <ac:picMkLst>
            <pc:docMk/>
            <pc:sldMk cId="4239892555" sldId="2126987289"/>
            <ac:picMk id="8" creationId="{EF0C9FCF-792C-4005-47BD-F44F194B22FE}"/>
          </ac:picMkLst>
        </pc:picChg>
        <pc:picChg chg="add del mod">
          <ac:chgData name="Pavel Waisser" userId="f7c0d6f8-3847-4a80-bec4-6132f5ebb86c" providerId="ADAL" clId="{681AE996-DA78-4D2A-9471-654ACE548C34}" dt="2023-08-31T21:42:22.596" v="892" actId="478"/>
          <ac:picMkLst>
            <pc:docMk/>
            <pc:sldMk cId="4239892555" sldId="2126987289"/>
            <ac:picMk id="9" creationId="{F3A33079-3F1A-B9E6-7940-9E583ED26C10}"/>
          </ac:picMkLst>
        </pc:picChg>
        <pc:picChg chg="add del mod modCrop">
          <ac:chgData name="Pavel Waisser" userId="f7c0d6f8-3847-4a80-bec4-6132f5ebb86c" providerId="ADAL" clId="{681AE996-DA78-4D2A-9471-654ACE548C34}" dt="2023-08-31T21:37:37.430" v="864" actId="478"/>
          <ac:picMkLst>
            <pc:docMk/>
            <pc:sldMk cId="4239892555" sldId="2126987289"/>
            <ac:picMk id="18" creationId="{0F70D244-EC09-847A-DC52-57BF21291D39}"/>
          </ac:picMkLst>
        </pc:picChg>
        <pc:picChg chg="del">
          <ac:chgData name="Pavel Waisser" userId="f7c0d6f8-3847-4a80-bec4-6132f5ebb86c" providerId="ADAL" clId="{681AE996-DA78-4D2A-9471-654ACE548C34}" dt="2023-08-31T21:16:23.796" v="664" actId="478"/>
          <ac:picMkLst>
            <pc:docMk/>
            <pc:sldMk cId="4239892555" sldId="2126987289"/>
            <ac:picMk id="22" creationId="{466829FA-212A-47B6-D2BB-873F1C4543F2}"/>
          </ac:picMkLst>
        </pc:picChg>
        <pc:picChg chg="del">
          <ac:chgData name="Pavel Waisser" userId="f7c0d6f8-3847-4a80-bec4-6132f5ebb86c" providerId="ADAL" clId="{681AE996-DA78-4D2A-9471-654ACE548C34}" dt="2023-08-31T21:16:24.673" v="665" actId="478"/>
          <ac:picMkLst>
            <pc:docMk/>
            <pc:sldMk cId="4239892555" sldId="2126987289"/>
            <ac:picMk id="23" creationId="{C36F4DA0-F44E-0C1A-6861-842A521FAC0D}"/>
          </ac:picMkLst>
        </pc:picChg>
        <pc:picChg chg="del">
          <ac:chgData name="Pavel Waisser" userId="f7c0d6f8-3847-4a80-bec4-6132f5ebb86c" providerId="ADAL" clId="{681AE996-DA78-4D2A-9471-654ACE548C34}" dt="2023-08-31T21:16:25.677" v="667" actId="478"/>
          <ac:picMkLst>
            <pc:docMk/>
            <pc:sldMk cId="4239892555" sldId="2126987289"/>
            <ac:picMk id="24" creationId="{62096B92-117D-E208-C39F-0A0C56FD8C5D}"/>
          </ac:picMkLst>
        </pc:picChg>
        <pc:picChg chg="del">
          <ac:chgData name="Pavel Waisser" userId="f7c0d6f8-3847-4a80-bec4-6132f5ebb86c" providerId="ADAL" clId="{681AE996-DA78-4D2A-9471-654ACE548C34}" dt="2023-08-31T21:16:22.893" v="662" actId="478"/>
          <ac:picMkLst>
            <pc:docMk/>
            <pc:sldMk cId="4239892555" sldId="2126987289"/>
            <ac:picMk id="27" creationId="{954AFE6F-95D0-BF23-8905-954446719D7C}"/>
          </ac:picMkLst>
        </pc:picChg>
        <pc:picChg chg="del">
          <ac:chgData name="Pavel Waisser" userId="f7c0d6f8-3847-4a80-bec4-6132f5ebb86c" providerId="ADAL" clId="{681AE996-DA78-4D2A-9471-654ACE548C34}" dt="2023-08-31T21:16:23.313" v="663" actId="478"/>
          <ac:picMkLst>
            <pc:docMk/>
            <pc:sldMk cId="4239892555" sldId="2126987289"/>
            <ac:picMk id="35" creationId="{B7EC8D60-78CB-6C4C-A1A1-FB7A304AF8A1}"/>
          </ac:picMkLst>
        </pc:picChg>
        <pc:picChg chg="del">
          <ac:chgData name="Pavel Waisser" userId="f7c0d6f8-3847-4a80-bec4-6132f5ebb86c" providerId="ADAL" clId="{681AE996-DA78-4D2A-9471-654ACE548C34}" dt="2023-08-31T21:16:26.240" v="668" actId="478"/>
          <ac:picMkLst>
            <pc:docMk/>
            <pc:sldMk cId="4239892555" sldId="2126987289"/>
            <ac:picMk id="37" creationId="{47DBB3DC-68B9-8D24-C646-B88E313F2889}"/>
          </ac:picMkLst>
        </pc:picChg>
        <pc:picChg chg="del">
          <ac:chgData name="Pavel Waisser" userId="f7c0d6f8-3847-4a80-bec4-6132f5ebb86c" providerId="ADAL" clId="{681AE996-DA78-4D2A-9471-654ACE548C34}" dt="2023-08-31T21:16:25.223" v="666" actId="478"/>
          <ac:picMkLst>
            <pc:docMk/>
            <pc:sldMk cId="4239892555" sldId="2126987289"/>
            <ac:picMk id="43" creationId="{BCBD78FD-9EF2-D787-2ED3-0D7750B96B0F}"/>
          </ac:picMkLst>
        </pc:picChg>
        <pc:picChg chg="add del mod">
          <ac:chgData name="Pavel Waisser" userId="f7c0d6f8-3847-4a80-bec4-6132f5ebb86c" providerId="ADAL" clId="{681AE996-DA78-4D2A-9471-654ACE548C34}" dt="2023-08-31T21:35:07.839" v="842" actId="478"/>
          <ac:picMkLst>
            <pc:docMk/>
            <pc:sldMk cId="4239892555" sldId="2126987289"/>
            <ac:picMk id="55" creationId="{58600C98-1273-487C-3694-4EBC955ED31D}"/>
          </ac:picMkLst>
        </pc:picChg>
        <pc:picChg chg="add mod">
          <ac:chgData name="Pavel Waisser" userId="f7c0d6f8-3847-4a80-bec4-6132f5ebb86c" providerId="ADAL" clId="{681AE996-DA78-4D2A-9471-654ACE548C34}" dt="2023-08-31T21:43:45.438" v="901" actId="1076"/>
          <ac:picMkLst>
            <pc:docMk/>
            <pc:sldMk cId="4239892555" sldId="2126987289"/>
            <ac:picMk id="65" creationId="{A7F3386B-F3CA-682B-BF52-FB7FDF90DCD4}"/>
          </ac:picMkLst>
        </pc:picChg>
        <pc:picChg chg="add del mod">
          <ac:chgData name="Pavel Waisser" userId="f7c0d6f8-3847-4a80-bec4-6132f5ebb86c" providerId="ADAL" clId="{681AE996-DA78-4D2A-9471-654ACE548C34}" dt="2023-08-31T21:43:45.438" v="901" actId="1076"/>
          <ac:picMkLst>
            <pc:docMk/>
            <pc:sldMk cId="4239892555" sldId="2126987289"/>
            <ac:picMk id="79" creationId="{F30D85D0-3EB8-AA21-80C2-2DF3F23405D0}"/>
          </ac:picMkLst>
        </pc:picChg>
        <pc:picChg chg="add mod ord">
          <ac:chgData name="Pavel Waisser" userId="f7c0d6f8-3847-4a80-bec4-6132f5ebb86c" providerId="ADAL" clId="{681AE996-DA78-4D2A-9471-654ACE548C34}" dt="2023-08-31T21:43:45.438" v="901" actId="1076"/>
          <ac:picMkLst>
            <pc:docMk/>
            <pc:sldMk cId="4239892555" sldId="2126987289"/>
            <ac:picMk id="82" creationId="{F5A0994F-8ABE-6B94-2170-8F422F7DBBCE}"/>
          </ac:picMkLst>
        </pc:picChg>
        <pc:picChg chg="add mod modCrop">
          <ac:chgData name="Pavel Waisser" userId="f7c0d6f8-3847-4a80-bec4-6132f5ebb86c" providerId="ADAL" clId="{681AE996-DA78-4D2A-9471-654ACE548C34}" dt="2023-08-31T21:43:45.438" v="901" actId="1076"/>
          <ac:picMkLst>
            <pc:docMk/>
            <pc:sldMk cId="4239892555" sldId="2126987289"/>
            <ac:picMk id="84" creationId="{CEB18F3A-E849-E09B-C0EF-CE7CDF24B2E7}"/>
          </ac:picMkLst>
        </pc:picChg>
        <pc:picChg chg="add mod modCrop">
          <ac:chgData name="Pavel Waisser" userId="f7c0d6f8-3847-4a80-bec4-6132f5ebb86c" providerId="ADAL" clId="{681AE996-DA78-4D2A-9471-654ACE548C34}" dt="2023-08-31T21:43:45.438" v="901" actId="1076"/>
          <ac:picMkLst>
            <pc:docMk/>
            <pc:sldMk cId="4239892555" sldId="2126987289"/>
            <ac:picMk id="86" creationId="{A18B5B99-AD07-1731-C1A7-AA077E6B0B7B}"/>
          </ac:picMkLst>
        </pc:picChg>
        <pc:picChg chg="add mod">
          <ac:chgData name="Pavel Waisser" userId="f7c0d6f8-3847-4a80-bec4-6132f5ebb86c" providerId="ADAL" clId="{681AE996-DA78-4D2A-9471-654ACE548C34}" dt="2023-08-31T21:43:45.438" v="901" actId="1076"/>
          <ac:picMkLst>
            <pc:docMk/>
            <pc:sldMk cId="4239892555" sldId="2126987289"/>
            <ac:picMk id="88" creationId="{9249DB12-B5B8-E402-9BE7-656B44D57709}"/>
          </ac:picMkLst>
        </pc:picChg>
        <pc:picChg chg="add mod">
          <ac:chgData name="Pavel Waisser" userId="f7c0d6f8-3847-4a80-bec4-6132f5ebb86c" providerId="ADAL" clId="{681AE996-DA78-4D2A-9471-654ACE548C34}" dt="2023-08-31T21:43:45.438" v="901" actId="1076"/>
          <ac:picMkLst>
            <pc:docMk/>
            <pc:sldMk cId="4239892555" sldId="2126987289"/>
            <ac:picMk id="90" creationId="{8A2F3502-E0F2-11E0-788E-01A323D1935C}"/>
          </ac:picMkLst>
        </pc:picChg>
        <pc:inkChg chg="add mod">
          <ac:chgData name="Pavel Waisser" userId="f7c0d6f8-3847-4a80-bec4-6132f5ebb86c" providerId="ADAL" clId="{681AE996-DA78-4D2A-9471-654ACE548C34}" dt="2023-08-31T21:29:28.387" v="815"/>
          <ac:inkMkLst>
            <pc:docMk/>
            <pc:sldMk cId="4239892555" sldId="2126987289"/>
            <ac:inkMk id="74" creationId="{FC59086C-ABF8-3CEB-E64B-EE1D170C0250}"/>
          </ac:inkMkLst>
        </pc:inkChg>
        <pc:inkChg chg="add mod">
          <ac:chgData name="Pavel Waisser" userId="f7c0d6f8-3847-4a80-bec4-6132f5ebb86c" providerId="ADAL" clId="{681AE996-DA78-4D2A-9471-654ACE548C34}" dt="2023-08-31T21:29:28.387" v="815"/>
          <ac:inkMkLst>
            <pc:docMk/>
            <pc:sldMk cId="4239892555" sldId="2126987289"/>
            <ac:inkMk id="75" creationId="{1C23D930-CB65-974D-2516-6FF449DDF465}"/>
          </ac:inkMkLst>
        </pc:inkChg>
        <pc:inkChg chg="add mod">
          <ac:chgData name="Pavel Waisser" userId="f7c0d6f8-3847-4a80-bec4-6132f5ebb86c" providerId="ADAL" clId="{681AE996-DA78-4D2A-9471-654ACE548C34}" dt="2023-08-31T21:43:45.438" v="901" actId="1076"/>
          <ac:inkMkLst>
            <pc:docMk/>
            <pc:sldMk cId="4239892555" sldId="2126987289"/>
            <ac:inkMk id="77" creationId="{9E255380-FA01-66B5-F468-E29EA693CE76}"/>
          </ac:inkMkLst>
        </pc:inkChg>
        <pc:cxnChg chg="add mod">
          <ac:chgData name="Pavel Waisser" userId="f7c0d6f8-3847-4a80-bec4-6132f5ebb86c" providerId="ADAL" clId="{681AE996-DA78-4D2A-9471-654ACE548C34}" dt="2023-08-31T21:43:45.438" v="901" actId="1076"/>
          <ac:cxnSpMkLst>
            <pc:docMk/>
            <pc:sldMk cId="4239892555" sldId="2126987289"/>
            <ac:cxnSpMk id="19" creationId="{558BDA2E-E413-0081-04E1-0EA41B95ADD0}"/>
          </ac:cxnSpMkLst>
        </pc:cxnChg>
        <pc:cxnChg chg="add mod">
          <ac:chgData name="Pavel Waisser" userId="f7c0d6f8-3847-4a80-bec4-6132f5ebb86c" providerId="ADAL" clId="{681AE996-DA78-4D2A-9471-654ACE548C34}" dt="2023-08-31T21:43:45.438" v="901" actId="1076"/>
          <ac:cxnSpMkLst>
            <pc:docMk/>
            <pc:sldMk cId="4239892555" sldId="2126987289"/>
            <ac:cxnSpMk id="20" creationId="{E7DEC6EA-FF91-9C92-4571-4F43D3DF4DAF}"/>
          </ac:cxnSpMkLst>
        </pc:cxnChg>
        <pc:cxnChg chg="add mod">
          <ac:chgData name="Pavel Waisser" userId="f7c0d6f8-3847-4a80-bec4-6132f5ebb86c" providerId="ADAL" clId="{681AE996-DA78-4D2A-9471-654ACE548C34}" dt="2023-08-31T21:43:45.438" v="901" actId="1076"/>
          <ac:cxnSpMkLst>
            <pc:docMk/>
            <pc:sldMk cId="4239892555" sldId="2126987289"/>
            <ac:cxnSpMk id="26" creationId="{D0FC0D68-ADD7-CB5D-56EC-9C9500DF663B}"/>
          </ac:cxnSpMkLst>
        </pc:cxnChg>
        <pc:cxnChg chg="add mod">
          <ac:chgData name="Pavel Waisser" userId="f7c0d6f8-3847-4a80-bec4-6132f5ebb86c" providerId="ADAL" clId="{681AE996-DA78-4D2A-9471-654ACE548C34}" dt="2023-08-31T21:43:45.438" v="901" actId="1076"/>
          <ac:cxnSpMkLst>
            <pc:docMk/>
            <pc:sldMk cId="4239892555" sldId="2126987289"/>
            <ac:cxnSpMk id="28" creationId="{D9692ED0-F478-9BC4-3977-14CFAD3C3173}"/>
          </ac:cxnSpMkLst>
        </pc:cxnChg>
        <pc:cxnChg chg="add mod">
          <ac:chgData name="Pavel Waisser" userId="f7c0d6f8-3847-4a80-bec4-6132f5ebb86c" providerId="ADAL" clId="{681AE996-DA78-4D2A-9471-654ACE548C34}" dt="2023-08-31T21:43:45.438" v="901" actId="1076"/>
          <ac:cxnSpMkLst>
            <pc:docMk/>
            <pc:sldMk cId="4239892555" sldId="2126987289"/>
            <ac:cxnSpMk id="29" creationId="{ED9272F7-B569-B407-03ED-4EE179FC398D}"/>
          </ac:cxnSpMkLst>
        </pc:cxnChg>
        <pc:cxnChg chg="add mod">
          <ac:chgData name="Pavel Waisser" userId="f7c0d6f8-3847-4a80-bec4-6132f5ebb86c" providerId="ADAL" clId="{681AE996-DA78-4D2A-9471-654ACE548C34}" dt="2023-08-31T21:43:45.438" v="901" actId="1076"/>
          <ac:cxnSpMkLst>
            <pc:docMk/>
            <pc:sldMk cId="4239892555" sldId="2126987289"/>
            <ac:cxnSpMk id="32" creationId="{C962EE46-BEFB-4B5D-B6A8-C6244E8E864C}"/>
          </ac:cxnSpMkLst>
        </pc:cxnChg>
        <pc:cxnChg chg="add mod">
          <ac:chgData name="Pavel Waisser" userId="f7c0d6f8-3847-4a80-bec4-6132f5ebb86c" providerId="ADAL" clId="{681AE996-DA78-4D2A-9471-654ACE548C34}" dt="2023-08-31T21:43:45.438" v="901" actId="1076"/>
          <ac:cxnSpMkLst>
            <pc:docMk/>
            <pc:sldMk cId="4239892555" sldId="2126987289"/>
            <ac:cxnSpMk id="33" creationId="{F5E9C9E2-E298-47C7-25BF-DA2CDBFF84BE}"/>
          </ac:cxnSpMkLst>
        </pc:cxnChg>
        <pc:cxnChg chg="add mod">
          <ac:chgData name="Pavel Waisser" userId="f7c0d6f8-3847-4a80-bec4-6132f5ebb86c" providerId="ADAL" clId="{681AE996-DA78-4D2A-9471-654ACE548C34}" dt="2023-08-31T21:43:45.438" v="901" actId="1076"/>
          <ac:cxnSpMkLst>
            <pc:docMk/>
            <pc:sldMk cId="4239892555" sldId="2126987289"/>
            <ac:cxnSpMk id="34" creationId="{91B48937-70EB-3624-CFD7-310CE7C60DDB}"/>
          </ac:cxnSpMkLst>
        </pc:cxnChg>
        <pc:cxnChg chg="add mod">
          <ac:chgData name="Pavel Waisser" userId="f7c0d6f8-3847-4a80-bec4-6132f5ebb86c" providerId="ADAL" clId="{681AE996-DA78-4D2A-9471-654ACE548C34}" dt="2023-08-31T21:43:45.438" v="901" actId="1076"/>
          <ac:cxnSpMkLst>
            <pc:docMk/>
            <pc:sldMk cId="4239892555" sldId="2126987289"/>
            <ac:cxnSpMk id="36" creationId="{06CF2FF2-5031-7A9F-D669-56B85FBB6EAF}"/>
          </ac:cxnSpMkLst>
        </pc:cxnChg>
        <pc:cxnChg chg="add mod">
          <ac:chgData name="Pavel Waisser" userId="f7c0d6f8-3847-4a80-bec4-6132f5ebb86c" providerId="ADAL" clId="{681AE996-DA78-4D2A-9471-654ACE548C34}" dt="2023-08-31T21:43:45.438" v="901" actId="1076"/>
          <ac:cxnSpMkLst>
            <pc:docMk/>
            <pc:sldMk cId="4239892555" sldId="2126987289"/>
            <ac:cxnSpMk id="38" creationId="{000C6457-BC84-65DA-4446-FAEB47B0BF83}"/>
          </ac:cxnSpMkLst>
        </pc:cxnChg>
        <pc:cxnChg chg="add mod">
          <ac:chgData name="Pavel Waisser" userId="f7c0d6f8-3847-4a80-bec4-6132f5ebb86c" providerId="ADAL" clId="{681AE996-DA78-4D2A-9471-654ACE548C34}" dt="2023-08-31T21:43:45.438" v="901" actId="1076"/>
          <ac:cxnSpMkLst>
            <pc:docMk/>
            <pc:sldMk cId="4239892555" sldId="2126987289"/>
            <ac:cxnSpMk id="44" creationId="{FB310649-CACD-7F05-A60E-473D9E09E5B5}"/>
          </ac:cxnSpMkLst>
        </pc:cxnChg>
        <pc:cxnChg chg="add mod">
          <ac:chgData name="Pavel Waisser" userId="f7c0d6f8-3847-4a80-bec4-6132f5ebb86c" providerId="ADAL" clId="{681AE996-DA78-4D2A-9471-654ACE548C34}" dt="2023-08-31T21:43:45.438" v="901" actId="1076"/>
          <ac:cxnSpMkLst>
            <pc:docMk/>
            <pc:sldMk cId="4239892555" sldId="2126987289"/>
            <ac:cxnSpMk id="45" creationId="{C9BE138F-DF42-8AD0-4D45-F3B6B8E5F57D}"/>
          </ac:cxnSpMkLst>
        </pc:cxnChg>
        <pc:cxnChg chg="add mod">
          <ac:chgData name="Pavel Waisser" userId="f7c0d6f8-3847-4a80-bec4-6132f5ebb86c" providerId="ADAL" clId="{681AE996-DA78-4D2A-9471-654ACE548C34}" dt="2023-08-31T21:43:45.438" v="901" actId="1076"/>
          <ac:cxnSpMkLst>
            <pc:docMk/>
            <pc:sldMk cId="4239892555" sldId="2126987289"/>
            <ac:cxnSpMk id="46" creationId="{B12E266C-6DF8-08EE-7A91-086D34DFB555}"/>
          </ac:cxnSpMkLst>
        </pc:cxnChg>
        <pc:cxnChg chg="add mod">
          <ac:chgData name="Pavel Waisser" userId="f7c0d6f8-3847-4a80-bec4-6132f5ebb86c" providerId="ADAL" clId="{681AE996-DA78-4D2A-9471-654ACE548C34}" dt="2023-08-31T21:43:45.438" v="901" actId="1076"/>
          <ac:cxnSpMkLst>
            <pc:docMk/>
            <pc:sldMk cId="4239892555" sldId="2126987289"/>
            <ac:cxnSpMk id="47" creationId="{658E79C7-272A-D5AE-8421-8DF5406F6B21}"/>
          </ac:cxnSpMkLst>
        </pc:cxnChg>
        <pc:cxnChg chg="add mod">
          <ac:chgData name="Pavel Waisser" userId="f7c0d6f8-3847-4a80-bec4-6132f5ebb86c" providerId="ADAL" clId="{681AE996-DA78-4D2A-9471-654ACE548C34}" dt="2023-08-31T21:43:45.438" v="901" actId="1076"/>
          <ac:cxnSpMkLst>
            <pc:docMk/>
            <pc:sldMk cId="4239892555" sldId="2126987289"/>
            <ac:cxnSpMk id="48" creationId="{7C11C2D1-92D8-DB5A-6CDA-F75EAD8E21AD}"/>
          </ac:cxnSpMkLst>
        </pc:cxnChg>
        <pc:cxnChg chg="add mod">
          <ac:chgData name="Pavel Waisser" userId="f7c0d6f8-3847-4a80-bec4-6132f5ebb86c" providerId="ADAL" clId="{681AE996-DA78-4D2A-9471-654ACE548C34}" dt="2023-08-31T21:43:45.438" v="901" actId="1076"/>
          <ac:cxnSpMkLst>
            <pc:docMk/>
            <pc:sldMk cId="4239892555" sldId="2126987289"/>
            <ac:cxnSpMk id="50" creationId="{E481CD10-F212-8997-C39F-4CEDE0B53602}"/>
          </ac:cxnSpMkLst>
        </pc:cxnChg>
        <pc:cxnChg chg="add mod">
          <ac:chgData name="Pavel Waisser" userId="f7c0d6f8-3847-4a80-bec4-6132f5ebb86c" providerId="ADAL" clId="{681AE996-DA78-4D2A-9471-654ACE548C34}" dt="2023-08-31T21:43:45.438" v="901" actId="1076"/>
          <ac:cxnSpMkLst>
            <pc:docMk/>
            <pc:sldMk cId="4239892555" sldId="2126987289"/>
            <ac:cxnSpMk id="51" creationId="{99706C32-E7C1-411A-6477-8F9E6EC0EFDD}"/>
          </ac:cxnSpMkLst>
        </pc:cxnChg>
        <pc:cxnChg chg="add mod">
          <ac:chgData name="Pavel Waisser" userId="f7c0d6f8-3847-4a80-bec4-6132f5ebb86c" providerId="ADAL" clId="{681AE996-DA78-4D2A-9471-654ACE548C34}" dt="2023-08-31T21:43:45.438" v="901" actId="1076"/>
          <ac:cxnSpMkLst>
            <pc:docMk/>
            <pc:sldMk cId="4239892555" sldId="2126987289"/>
            <ac:cxnSpMk id="52" creationId="{ED74121C-5B04-B7EE-1A28-108ABB6524E0}"/>
          </ac:cxnSpMkLst>
        </pc:cxnChg>
        <pc:cxnChg chg="add del mod">
          <ac:chgData name="Pavel Waisser" userId="f7c0d6f8-3847-4a80-bec4-6132f5ebb86c" providerId="ADAL" clId="{681AE996-DA78-4D2A-9471-654ACE548C34}" dt="2023-08-31T21:35:14.858" v="848" actId="478"/>
          <ac:cxnSpMkLst>
            <pc:docMk/>
            <pc:sldMk cId="4239892555" sldId="2126987289"/>
            <ac:cxnSpMk id="56" creationId="{2423EC89-FDE4-7EA2-B86F-440FCDCA9D46}"/>
          </ac:cxnSpMkLst>
        </pc:cxnChg>
        <pc:cxnChg chg="add mod">
          <ac:chgData name="Pavel Waisser" userId="f7c0d6f8-3847-4a80-bec4-6132f5ebb86c" providerId="ADAL" clId="{681AE996-DA78-4D2A-9471-654ACE548C34}" dt="2023-08-31T21:43:45.438" v="901" actId="1076"/>
          <ac:cxnSpMkLst>
            <pc:docMk/>
            <pc:sldMk cId="4239892555" sldId="2126987289"/>
            <ac:cxnSpMk id="60" creationId="{CF9DB780-CE48-B2D7-EFE0-A78CEDE9597B}"/>
          </ac:cxnSpMkLst>
        </pc:cxnChg>
        <pc:cxnChg chg="add del mod">
          <ac:chgData name="Pavel Waisser" userId="f7c0d6f8-3847-4a80-bec4-6132f5ebb86c" providerId="ADAL" clId="{681AE996-DA78-4D2A-9471-654ACE548C34}" dt="2023-08-31T21:35:13.900" v="846" actId="478"/>
          <ac:cxnSpMkLst>
            <pc:docMk/>
            <pc:sldMk cId="4239892555" sldId="2126987289"/>
            <ac:cxnSpMk id="66" creationId="{9DAAB713-FA1E-B588-44A3-CEA4167F0441}"/>
          </ac:cxnSpMkLst>
        </pc:cxnChg>
        <pc:cxnChg chg="add del mod">
          <ac:chgData name="Pavel Waisser" userId="f7c0d6f8-3847-4a80-bec4-6132f5ebb86c" providerId="ADAL" clId="{681AE996-DA78-4D2A-9471-654ACE548C34}" dt="2023-08-31T21:35:13.364" v="845" actId="478"/>
          <ac:cxnSpMkLst>
            <pc:docMk/>
            <pc:sldMk cId="4239892555" sldId="2126987289"/>
            <ac:cxnSpMk id="68" creationId="{0CD1F83F-A86A-8083-6E49-F2B5BB12D505}"/>
          </ac:cxnSpMkLst>
        </pc:cxnChg>
        <pc:cxnChg chg="add mod">
          <ac:chgData name="Pavel Waisser" userId="f7c0d6f8-3847-4a80-bec4-6132f5ebb86c" providerId="ADAL" clId="{681AE996-DA78-4D2A-9471-654ACE548C34}" dt="2023-08-31T21:43:45.438" v="901" actId="1076"/>
          <ac:cxnSpMkLst>
            <pc:docMk/>
            <pc:sldMk cId="4239892555" sldId="2126987289"/>
            <ac:cxnSpMk id="69" creationId="{18D7B647-415D-AFFE-0E98-44C08557464F}"/>
          </ac:cxnSpMkLst>
        </pc:cxnChg>
        <pc:cxnChg chg="add mod">
          <ac:chgData name="Pavel Waisser" userId="f7c0d6f8-3847-4a80-bec4-6132f5ebb86c" providerId="ADAL" clId="{681AE996-DA78-4D2A-9471-654ACE548C34}" dt="2023-08-31T21:43:45.438" v="901" actId="1076"/>
          <ac:cxnSpMkLst>
            <pc:docMk/>
            <pc:sldMk cId="4239892555" sldId="2126987289"/>
            <ac:cxnSpMk id="80" creationId="{48BC4694-662F-A069-9022-594DD5D19AD6}"/>
          </ac:cxnSpMkLst>
        </pc:cxn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31T21:29:26.738"/>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0,'4'0,"1"0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31T21:29:27.458"/>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225 1,'-4'4,"-2"5,1 5,-3 1,0 1,1 2,-2 2,1 2,1 0,2 2,2 0,-3-5,0 0,1 4,-3 6,0 2,-2 4,-4 0,0-2,-1-7,2-3,4-2,2-1,3 1,2 0,2 1,0 1,-3 0,-2 0,-4-3,1-2,0-3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31T21:29:41.696"/>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10,'0'-4,"0"-1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8742-14A8-4AFA-A321-6F8A3E13C01D}" type="datetimeFigureOut">
              <a:rPr lang="cs-CZ" smtClean="0"/>
              <a:t>31.08.2023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35767-89D8-45FC-9477-FAEC79C9AAFE}" type="slidenum">
              <a:rPr lang="cs-CZ" smtClean="0"/>
              <a:t>‹#›</a:t>
            </a:fld>
            <a:endParaRPr lang="cs-CZ"/>
          </a:p>
        </p:txBody>
      </p:sp>
    </p:spTree>
    <p:extLst>
      <p:ext uri="{BB962C8B-B14F-4D97-AF65-F5344CB8AC3E}">
        <p14:creationId xmlns:p14="http://schemas.microsoft.com/office/powerpoint/2010/main" val="3870757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3</a:t>
            </a:fld>
            <a:endParaRPr lang="cs-CZ"/>
          </a:p>
        </p:txBody>
      </p:sp>
    </p:spTree>
    <p:extLst>
      <p:ext uri="{BB962C8B-B14F-4D97-AF65-F5344CB8AC3E}">
        <p14:creationId xmlns:p14="http://schemas.microsoft.com/office/powerpoint/2010/main" val="274871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4</a:t>
            </a:fld>
            <a:endParaRPr lang="cs-CZ"/>
          </a:p>
        </p:txBody>
      </p:sp>
    </p:spTree>
    <p:extLst>
      <p:ext uri="{BB962C8B-B14F-4D97-AF65-F5344CB8AC3E}">
        <p14:creationId xmlns:p14="http://schemas.microsoft.com/office/powerpoint/2010/main" val="254380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5</a:t>
            </a:fld>
            <a:endParaRPr lang="cs-CZ"/>
          </a:p>
        </p:txBody>
      </p:sp>
    </p:spTree>
    <p:extLst>
      <p:ext uri="{BB962C8B-B14F-4D97-AF65-F5344CB8AC3E}">
        <p14:creationId xmlns:p14="http://schemas.microsoft.com/office/powerpoint/2010/main" val="333824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6</a:t>
            </a:fld>
            <a:endParaRPr lang="cs-CZ"/>
          </a:p>
        </p:txBody>
      </p:sp>
    </p:spTree>
    <p:extLst>
      <p:ext uri="{BB962C8B-B14F-4D97-AF65-F5344CB8AC3E}">
        <p14:creationId xmlns:p14="http://schemas.microsoft.com/office/powerpoint/2010/main" val="3074202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7</a:t>
            </a:fld>
            <a:endParaRPr lang="cs-CZ"/>
          </a:p>
        </p:txBody>
      </p:sp>
    </p:spTree>
    <p:extLst>
      <p:ext uri="{BB962C8B-B14F-4D97-AF65-F5344CB8AC3E}">
        <p14:creationId xmlns:p14="http://schemas.microsoft.com/office/powerpoint/2010/main" val="152281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8</a:t>
            </a:fld>
            <a:endParaRPr lang="cs-CZ"/>
          </a:p>
        </p:txBody>
      </p:sp>
    </p:spTree>
    <p:extLst>
      <p:ext uri="{BB962C8B-B14F-4D97-AF65-F5344CB8AC3E}">
        <p14:creationId xmlns:p14="http://schemas.microsoft.com/office/powerpoint/2010/main" val="1710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9</a:t>
            </a:fld>
            <a:endParaRPr lang="cs-CZ"/>
          </a:p>
        </p:txBody>
      </p:sp>
    </p:spTree>
    <p:extLst>
      <p:ext uri="{BB962C8B-B14F-4D97-AF65-F5344CB8AC3E}">
        <p14:creationId xmlns:p14="http://schemas.microsoft.com/office/powerpoint/2010/main" val="235993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10</a:t>
            </a:fld>
            <a:endParaRPr lang="cs-CZ"/>
          </a:p>
        </p:txBody>
      </p:sp>
    </p:spTree>
    <p:extLst>
      <p:ext uri="{BB962C8B-B14F-4D97-AF65-F5344CB8AC3E}">
        <p14:creationId xmlns:p14="http://schemas.microsoft.com/office/powerpoint/2010/main" val="389092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404040"/>
                </a:solidFill>
                <a:effectLst/>
                <a:uLnTx/>
                <a:uFillTx/>
                <a:latin typeface="Vinci Sans"/>
                <a:ea typeface="+mn-ea"/>
                <a:cs typeface="+mn-cs"/>
              </a:rPr>
              <a:t>Nastavení prahových hodnot pro varování a pro kritické alarmy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lumMod val="50000"/>
                </a:schemeClr>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lumMod val="50000"/>
                  </a:schemeClr>
                </a:solidFill>
                <a:latin typeface="+mj-lt"/>
              </a:rPr>
              <a:t>Odhalení neefektivního fungování zařízení  (nadměrná spotřeba zařízení, časté spínání zařízení, nerovnoměrné vícefázové zatížení,…) </a:t>
            </a:r>
            <a:br>
              <a:rPr lang="cs-CZ" sz="1200" dirty="0">
                <a:solidFill>
                  <a:schemeClr val="tx1">
                    <a:lumMod val="50000"/>
                  </a:schemeClr>
                </a:solidFill>
                <a:latin typeface="+mj-lt"/>
              </a:rPr>
            </a:br>
            <a:r>
              <a:rPr lang="cs-CZ" sz="1200" dirty="0">
                <a:solidFill>
                  <a:schemeClr val="tx1">
                    <a:lumMod val="50000"/>
                  </a:schemeClr>
                </a:solidFill>
                <a:latin typeface="+mj-lt"/>
              </a:rPr>
              <a:t>-</a:t>
            </a:r>
            <a:r>
              <a:rPr lang="en-US" sz="1200" dirty="0">
                <a:solidFill>
                  <a:schemeClr val="tx1">
                    <a:lumMod val="50000"/>
                  </a:schemeClr>
                </a:solidFill>
                <a:latin typeface="+mj-lt"/>
              </a:rPr>
              <a:t>&gt; </a:t>
            </a:r>
            <a:r>
              <a:rPr lang="en-US" sz="1200" dirty="0" err="1">
                <a:solidFill>
                  <a:schemeClr val="tx1">
                    <a:lumMod val="50000"/>
                  </a:schemeClr>
                </a:solidFill>
                <a:latin typeface="+mj-lt"/>
              </a:rPr>
              <a:t>prevence</a:t>
            </a:r>
            <a:r>
              <a:rPr lang="en-US" sz="1200" dirty="0">
                <a:solidFill>
                  <a:schemeClr val="tx1">
                    <a:lumMod val="50000"/>
                  </a:schemeClr>
                </a:solidFill>
                <a:latin typeface="+mj-lt"/>
              </a:rPr>
              <a:t> </a:t>
            </a:r>
            <a:r>
              <a:rPr lang="en-US" sz="1200" dirty="0" err="1">
                <a:solidFill>
                  <a:schemeClr val="tx1">
                    <a:lumMod val="50000"/>
                  </a:schemeClr>
                </a:solidFill>
                <a:latin typeface="+mj-lt"/>
              </a:rPr>
              <a:t>proti</a:t>
            </a:r>
            <a:r>
              <a:rPr lang="en-US" sz="1200" dirty="0">
                <a:solidFill>
                  <a:schemeClr val="tx1">
                    <a:lumMod val="50000"/>
                  </a:schemeClr>
                </a:solidFill>
                <a:latin typeface="+mj-lt"/>
              </a:rPr>
              <a:t> </a:t>
            </a:r>
            <a:r>
              <a:rPr lang="en-US" sz="1200" dirty="0" err="1">
                <a:solidFill>
                  <a:schemeClr val="tx1">
                    <a:lumMod val="50000"/>
                  </a:schemeClr>
                </a:solidFill>
                <a:latin typeface="+mj-lt"/>
              </a:rPr>
              <a:t>poruch</a:t>
            </a:r>
            <a:r>
              <a:rPr lang="cs-CZ" sz="1200" dirty="0" err="1">
                <a:solidFill>
                  <a:schemeClr val="tx1">
                    <a:lumMod val="50000"/>
                  </a:schemeClr>
                </a:solidFill>
                <a:latin typeface="+mj-lt"/>
              </a:rPr>
              <a:t>ám</a:t>
            </a:r>
            <a:r>
              <a:rPr lang="cs-CZ" sz="1200" dirty="0">
                <a:solidFill>
                  <a:schemeClr val="tx1">
                    <a:lumMod val="50000"/>
                  </a:schemeClr>
                </a:solidFill>
                <a:latin typeface="+mj-lt"/>
              </a:rPr>
              <a:t> zařízení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srgbClr val="404040"/>
              </a:solidFill>
              <a:effectLst/>
              <a:uLnTx/>
              <a:uFillTx/>
              <a:latin typeface="Vinci Sans"/>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7DBDBDAC-63C7-47CB-B9D8-56A2AA8C48D7}" type="slidenum">
              <a:rPr lang="cs-CZ" smtClean="0"/>
              <a:t>11</a:t>
            </a:fld>
            <a:endParaRPr lang="cs-CZ"/>
          </a:p>
        </p:txBody>
      </p:sp>
    </p:spTree>
    <p:extLst>
      <p:ext uri="{BB962C8B-B14F-4D97-AF65-F5344CB8AC3E}">
        <p14:creationId xmlns:p14="http://schemas.microsoft.com/office/powerpoint/2010/main" val="80412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8692F-19A8-4235-AC8D-BE1D57BA2FD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24CAB7A-C6C6-4DBD-897C-4F9E68DF8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7DE1586-FC24-476B-9FB2-4A5B74E7075E}"/>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DC3CAF13-EEE6-4B4C-9D69-E26A98108F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93B03D5-18EF-4121-8495-B5E1B133BE39}"/>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191616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0B9449-DE96-43D3-9C39-AEDF4BD0C42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1737CD0-647A-4B2E-B43A-46D3DEF46CD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1964C8D-A330-4D71-B954-42E4E95AA08A}"/>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BEE2377E-4A80-4FBF-8BE2-D8ECD83BDF0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357F05D-C3F8-4600-9069-AC3A0151D51E}"/>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302476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F9EF1AC-A534-4E80-8C64-8D6EF9951AF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59F3488-3808-4D9D-91A6-CA6740FB3EBE}"/>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98599A7-C381-49C5-A24B-D597244922AC}"/>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C8905478-8E1D-47D8-B4B0-BC4FA1BB354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E9D5AD8-54D1-47F8-9E52-B089EFA746DB}"/>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686437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 3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9B3E4-9A7F-4541-A450-C2ADA74E4D1D}"/>
              </a:ext>
            </a:extLst>
          </p:cNvPr>
          <p:cNvSpPr/>
          <p:nvPr userDrawn="1"/>
        </p:nvSpPr>
        <p:spPr>
          <a:xfrm>
            <a:off x="0" y="1"/>
            <a:ext cx="12192000" cy="648928"/>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22" name="Connecteur droit 21">
            <a:extLst>
              <a:ext uri="{FF2B5EF4-FFF2-40B4-BE49-F238E27FC236}">
                <a16:creationId xmlns:a16="http://schemas.microsoft.com/office/drawing/2014/main" id="{E738C6BE-2273-434B-BB22-1451CA08F7E7}"/>
              </a:ext>
            </a:extLst>
          </p:cNvPr>
          <p:cNvCxnSpPr>
            <a:cxnSpLocks/>
          </p:cNvCxnSpPr>
          <p:nvPr userDrawn="1"/>
        </p:nvCxnSpPr>
        <p:spPr>
          <a:xfrm>
            <a:off x="1143722" y="228600"/>
            <a:ext cx="0" cy="2025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Graphique 17">
            <a:extLst>
              <a:ext uri="{FF2B5EF4-FFF2-40B4-BE49-F238E27FC236}">
                <a16:creationId xmlns:a16="http://schemas.microsoft.com/office/drawing/2014/main" id="{82DE60DA-BEB8-4D53-BAC8-7F4C21DABD7D}"/>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0303" y="190729"/>
            <a:ext cx="1300976" cy="337000"/>
          </a:xfrm>
          <a:prstGeom prst="rect">
            <a:avLst/>
          </a:prstGeom>
        </p:spPr>
      </p:pic>
      <p:sp>
        <p:nvSpPr>
          <p:cNvPr id="20" name="Espace réservé du texte 23">
            <a:extLst>
              <a:ext uri="{FF2B5EF4-FFF2-40B4-BE49-F238E27FC236}">
                <a16:creationId xmlns:a16="http://schemas.microsoft.com/office/drawing/2014/main" id="{2DD2D8E6-3404-46A2-BD04-DA23C17D5084}"/>
              </a:ext>
            </a:extLst>
          </p:cNvPr>
          <p:cNvSpPr>
            <a:spLocks noGrp="1"/>
          </p:cNvSpPr>
          <p:nvPr>
            <p:ph type="body" sz="quarter" idx="10" hasCustomPrompt="1"/>
          </p:nvPr>
        </p:nvSpPr>
        <p:spPr>
          <a:xfrm>
            <a:off x="1143722" y="906505"/>
            <a:ext cx="9906529" cy="648928"/>
          </a:xfrm>
          <a:prstGeom prst="rect">
            <a:avLst/>
          </a:prstGeom>
        </p:spPr>
        <p:txBody>
          <a:bodyPr/>
          <a:lstStyle>
            <a:lvl1pPr marL="0" indent="0">
              <a:buNone/>
              <a:defRPr sz="4000">
                <a:solidFill>
                  <a:schemeClr val="tx2"/>
                </a:solidFill>
                <a:latin typeface="Vinci Sans Light" panose="02000000000000000000" pitchFamily="2" charset="0"/>
              </a:defRPr>
            </a:lvl1pPr>
          </a:lstStyle>
          <a:p>
            <a:pPr lvl="0"/>
            <a:r>
              <a:rPr lang="fr-FR"/>
              <a:t>This </a:t>
            </a:r>
            <a:r>
              <a:rPr lang="fr-FR" err="1"/>
              <a:t>is</a:t>
            </a:r>
            <a:r>
              <a:rPr lang="fr-FR"/>
              <a:t> a slide </a:t>
            </a:r>
            <a:r>
              <a:rPr lang="fr-FR" err="1"/>
              <a:t>title</a:t>
            </a:r>
            <a:endParaRPr lang="fr-FR"/>
          </a:p>
        </p:txBody>
      </p:sp>
      <p:sp>
        <p:nvSpPr>
          <p:cNvPr id="6" name="Espace réservé du texte 5">
            <a:extLst>
              <a:ext uri="{FF2B5EF4-FFF2-40B4-BE49-F238E27FC236}">
                <a16:creationId xmlns:a16="http://schemas.microsoft.com/office/drawing/2014/main" id="{7151A65C-1D72-487D-BF91-00B3FBC508C2}"/>
              </a:ext>
            </a:extLst>
          </p:cNvPr>
          <p:cNvSpPr>
            <a:spLocks noGrp="1"/>
          </p:cNvSpPr>
          <p:nvPr>
            <p:ph type="body" sz="quarter" idx="14" hasCustomPrompt="1"/>
          </p:nvPr>
        </p:nvSpPr>
        <p:spPr>
          <a:xfrm>
            <a:off x="1143723" y="182057"/>
            <a:ext cx="6720000" cy="288868"/>
          </a:xfrm>
          <a:prstGeom prst="rect">
            <a:avLst/>
          </a:prstGeom>
        </p:spPr>
        <p:txBody>
          <a:bodyPr/>
          <a:lstStyle>
            <a:lvl1pPr marL="0" indent="0">
              <a:buNone/>
              <a:defRPr sz="1600" cap="all" baseline="0">
                <a:solidFill>
                  <a:schemeClr val="tx2"/>
                </a:solidFill>
                <a:latin typeface="Vinci Sans Medium" panose="02000000000000000000" pitchFamily="2" charset="0"/>
              </a:defRPr>
            </a:lvl1pPr>
          </a:lstStyle>
          <a:p>
            <a:pPr lvl="0"/>
            <a:r>
              <a:rPr lang="fr-FR"/>
              <a:t>TITLE OF THE CHAPTER</a:t>
            </a:r>
          </a:p>
        </p:txBody>
      </p:sp>
    </p:spTree>
    <p:extLst>
      <p:ext uri="{BB962C8B-B14F-4D97-AF65-F5344CB8AC3E}">
        <p14:creationId xmlns:p14="http://schemas.microsoft.com/office/powerpoint/2010/main" val="407826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B46935-5AE3-4AF0-A64A-A6959EF9A6E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D2BEC7D-17D1-4842-B9A6-710FA5F169A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E86F054-E2A4-4E71-92CD-7D17A8D3954F}"/>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E80DC693-E094-4975-97CB-139C78A843A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2A2B037-4051-44F0-A23F-66B0C8380C76}"/>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11941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B6090A-0848-4083-ACF9-4C79CD645F0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A819289-1541-42F5-BB91-253F7835F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6F2AC72-E051-4592-917C-A3DDCF384D5A}"/>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8DB5B93C-0154-48CD-9551-25182BA863F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883CE3E-DB1A-4309-9F0A-D393A3C98ED4}"/>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90080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05A4AB-A249-4A35-BED2-1330E51D2BD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A241909-6B8D-43A1-B211-022F59A4DE0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50C7F5A-64FC-41F3-9DB0-883F9D61C48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A1EFC8A-239F-4D52-91F8-8A20ECCBE37D}"/>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6" name="Zástupný symbol pro zápatí 5">
            <a:extLst>
              <a:ext uri="{FF2B5EF4-FFF2-40B4-BE49-F238E27FC236}">
                <a16:creationId xmlns:a16="http://schemas.microsoft.com/office/drawing/2014/main" id="{D252957D-2026-4E25-BA0D-EA5D4A7261D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D269496-E8BB-4E1F-B5DF-B3E4B0DE5070}"/>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1007495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7E2B87-B744-49DF-AD00-77E95F9458E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7F8D2FF-CE79-4504-829E-E1E2D8C4A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4BD181B-48CB-463F-BF0D-8C92DDD8A10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FF57DA0-2314-4CA8-A394-1A686DBB8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C4922EA-E555-4D9C-BB4A-C97A746DC14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323032E-83A3-41F7-A801-231A34507ECB}"/>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8" name="Zástupný symbol pro zápatí 7">
            <a:extLst>
              <a:ext uri="{FF2B5EF4-FFF2-40B4-BE49-F238E27FC236}">
                <a16:creationId xmlns:a16="http://schemas.microsoft.com/office/drawing/2014/main" id="{B6A6EBAC-54CC-48DB-A8E9-E8DED6C410C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B140B7B-EF1D-416E-A71A-1DA304BA40D2}"/>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09407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C19A41-78BF-4A0F-B5E2-EE84756B041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ED21A8F-F961-4A37-A921-D64E7634AE3C}"/>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4" name="Zástupný symbol pro zápatí 3">
            <a:extLst>
              <a:ext uri="{FF2B5EF4-FFF2-40B4-BE49-F238E27FC236}">
                <a16:creationId xmlns:a16="http://schemas.microsoft.com/office/drawing/2014/main" id="{58787184-DE95-4A72-B8BD-8FD089A3EA5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ED9DC92-15F1-4294-8F4A-76706F8B698F}"/>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70743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FDCB808-0CAC-4A90-A5EF-48F2F5014E8F}"/>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3" name="Zástupný symbol pro zápatí 2">
            <a:extLst>
              <a:ext uri="{FF2B5EF4-FFF2-40B4-BE49-F238E27FC236}">
                <a16:creationId xmlns:a16="http://schemas.microsoft.com/office/drawing/2014/main" id="{B9747453-9C95-458B-B600-8F0BBFF7D30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3AA544C-18B7-4764-9302-72D22C13CB4B}"/>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25873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D1E99A-ED7B-4A55-A4B5-76F17C4317A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A43A051-A63E-4E3F-BB8F-5E4BE5F74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9032BD2-0DA0-432F-8759-4AB62FA09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8915DB0-422B-4879-B34C-D93FF4DDDE36}"/>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6" name="Zástupný symbol pro zápatí 5">
            <a:extLst>
              <a:ext uri="{FF2B5EF4-FFF2-40B4-BE49-F238E27FC236}">
                <a16:creationId xmlns:a16="http://schemas.microsoft.com/office/drawing/2014/main" id="{2E23EBC0-F3D4-4EBE-AF91-1D989A4A1EC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1F695A-49E9-4AF2-995C-368DD8CD51CD}"/>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38887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66F62-65F8-4299-BA08-4F8B7573F7B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EC7B1F0-9F09-4E58-9E9D-F602B610CF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3C0A611-CADA-424B-B3F3-880E793DF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2E35840-CDBA-4C8C-B923-776B272CE41D}"/>
              </a:ext>
            </a:extLst>
          </p:cNvPr>
          <p:cNvSpPr>
            <a:spLocks noGrp="1"/>
          </p:cNvSpPr>
          <p:nvPr>
            <p:ph type="dt" sz="half" idx="10"/>
          </p:nvPr>
        </p:nvSpPr>
        <p:spPr/>
        <p:txBody>
          <a:bodyPr/>
          <a:lstStyle/>
          <a:p>
            <a:fld id="{AA5BF8B1-3038-478F-A7EA-5E35045EF081}" type="datetimeFigureOut">
              <a:rPr lang="cs-CZ" smtClean="0"/>
              <a:t>31.08.2023</a:t>
            </a:fld>
            <a:endParaRPr lang="cs-CZ"/>
          </a:p>
        </p:txBody>
      </p:sp>
      <p:sp>
        <p:nvSpPr>
          <p:cNvPr id="6" name="Zástupný symbol pro zápatí 5">
            <a:extLst>
              <a:ext uri="{FF2B5EF4-FFF2-40B4-BE49-F238E27FC236}">
                <a16:creationId xmlns:a16="http://schemas.microsoft.com/office/drawing/2014/main" id="{7190D710-383C-4C76-86DE-8F984F32153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958EF54-33D9-4984-BF00-83AA42EB6C50}"/>
              </a:ext>
            </a:extLst>
          </p:cNvPr>
          <p:cNvSpPr>
            <a:spLocks noGrp="1"/>
          </p:cNvSpPr>
          <p:nvPr>
            <p:ph type="sldNum" sz="quarter" idx="12"/>
          </p:nvPr>
        </p:nvSpPr>
        <p:spPr/>
        <p:txBody>
          <a:bodyPr/>
          <a:lstStyle/>
          <a:p>
            <a:fld id="{3F7948C4-6620-4658-B07A-C5C618C9CF82}" type="slidenum">
              <a:rPr lang="cs-CZ" smtClean="0"/>
              <a:t>‹#›</a:t>
            </a:fld>
            <a:endParaRPr lang="cs-CZ"/>
          </a:p>
        </p:txBody>
      </p:sp>
    </p:spTree>
    <p:extLst>
      <p:ext uri="{BB962C8B-B14F-4D97-AF65-F5344CB8AC3E}">
        <p14:creationId xmlns:p14="http://schemas.microsoft.com/office/powerpoint/2010/main" val="261926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7"/>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FF231EE-7F4B-42B6-A203-C83DB748A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8285850-22F9-49CC-9682-8DAAA628C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CD37FC9-3088-4442-AFC9-0557228E17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BF8B1-3038-478F-A7EA-5E35045EF081}" type="datetimeFigureOut">
              <a:rPr lang="cs-CZ" smtClean="0"/>
              <a:t>31.08.2023</a:t>
            </a:fld>
            <a:endParaRPr lang="cs-CZ"/>
          </a:p>
        </p:txBody>
      </p:sp>
      <p:sp>
        <p:nvSpPr>
          <p:cNvPr id="5" name="Zástupný symbol pro zápatí 4">
            <a:extLst>
              <a:ext uri="{FF2B5EF4-FFF2-40B4-BE49-F238E27FC236}">
                <a16:creationId xmlns:a16="http://schemas.microsoft.com/office/drawing/2014/main" id="{3070638B-E44C-4AD7-9B59-1F39A23FB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FA6DC02-F0CF-470A-89C8-1E74475B1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948C4-6620-4658-B07A-C5C618C9CF82}" type="slidenum">
              <a:rPr lang="cs-CZ" smtClean="0"/>
              <a:t>‹#›</a:t>
            </a:fld>
            <a:endParaRPr lang="cs-CZ"/>
          </a:p>
        </p:txBody>
      </p:sp>
    </p:spTree>
    <p:extLst>
      <p:ext uri="{BB962C8B-B14F-4D97-AF65-F5344CB8AC3E}">
        <p14:creationId xmlns:p14="http://schemas.microsoft.com/office/powerpoint/2010/main" val="957004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customXml" Target="../ink/ink2.xml"/><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customXml" Target="../ink/ink1.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ustomXml" Target="../ink/ink3.xml"/><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4C39093-A896-D8F4-295E-D3C8C08EF44D}"/>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205" y="-56351"/>
            <a:ext cx="12376395" cy="7076129"/>
          </a:xfrm>
          <a:prstGeom prst="rect">
            <a:avLst/>
          </a:prstGeom>
        </p:spPr>
      </p:pic>
      <p:pic>
        <p:nvPicPr>
          <p:cNvPr id="10" name="Picture 7" descr="G:\logo.png">
            <a:extLst>
              <a:ext uri="{FF2B5EF4-FFF2-40B4-BE49-F238E27FC236}">
                <a16:creationId xmlns:a16="http://schemas.microsoft.com/office/drawing/2014/main" id="{0D6BB927-7A05-1C49-2B61-CA36D3F97796}"/>
              </a:ext>
            </a:extLst>
          </p:cNvPr>
          <p:cNvPicPr>
            <a:picLocks noChangeAspect="1" noChangeArrowheads="1"/>
          </p:cNvPicPr>
          <p:nvPr/>
        </p:nvPicPr>
        <p:blipFill>
          <a:blip r:embed="rId3" cstate="print"/>
          <a:srcRect/>
          <a:stretch>
            <a:fillRect/>
          </a:stretch>
        </p:blipFill>
        <p:spPr bwMode="auto">
          <a:xfrm>
            <a:off x="4315614" y="2689582"/>
            <a:ext cx="3560772" cy="739418"/>
          </a:xfrm>
          <a:prstGeom prst="rect">
            <a:avLst/>
          </a:prstGeom>
          <a:noFill/>
        </p:spPr>
      </p:pic>
      <p:sp>
        <p:nvSpPr>
          <p:cNvPr id="11" name="TextovéPole 10">
            <a:extLst>
              <a:ext uri="{FF2B5EF4-FFF2-40B4-BE49-F238E27FC236}">
                <a16:creationId xmlns:a16="http://schemas.microsoft.com/office/drawing/2014/main" id="{AFF41BC3-569B-9D62-9677-998E5CC3C2CF}"/>
              </a:ext>
            </a:extLst>
          </p:cNvPr>
          <p:cNvSpPr txBox="1"/>
          <p:nvPr/>
        </p:nvSpPr>
        <p:spPr>
          <a:xfrm>
            <a:off x="1016227" y="4102577"/>
            <a:ext cx="10259529" cy="400110"/>
          </a:xfrm>
          <a:prstGeom prst="rect">
            <a:avLst/>
          </a:prstGeom>
          <a:noFill/>
        </p:spPr>
        <p:txBody>
          <a:bodyPr wrap="square" rtlCol="0">
            <a:spAutoFit/>
          </a:bodyPr>
          <a:lstStyle/>
          <a:p>
            <a:pPr algn="ctr"/>
            <a:r>
              <a:rPr lang="en-US" sz="2000" b="1" spc="300" dirty="0">
                <a:latin typeface="Arial" panose="020B0604020202020204" pitchFamily="34" charset="0"/>
                <a:cs typeface="Arial" panose="020B0604020202020204" pitchFamily="34" charset="0"/>
              </a:rPr>
              <a:t>ELECTRICAL HEATING AND CONTROL OF RAILWAY SWITCHES</a:t>
            </a:r>
            <a:endParaRPr lang="cs-CZ" sz="2000" b="1" spc="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41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8" name="TextovéPole 57">
            <a:extLst>
              <a:ext uri="{FF2B5EF4-FFF2-40B4-BE49-F238E27FC236}">
                <a16:creationId xmlns:a16="http://schemas.microsoft.com/office/drawing/2014/main" id="{4C26AF94-8522-6E79-F307-E6F535339876}"/>
              </a:ext>
            </a:extLst>
          </p:cNvPr>
          <p:cNvSpPr txBox="1"/>
          <p:nvPr/>
        </p:nvSpPr>
        <p:spPr>
          <a:xfrm>
            <a:off x="599890" y="744795"/>
            <a:ext cx="7016233" cy="707886"/>
          </a:xfrm>
          <a:prstGeom prst="rect">
            <a:avLst/>
          </a:prstGeom>
          <a:noFill/>
        </p:spPr>
        <p:txBody>
          <a:bodyPr wrap="square" rtlCol="0">
            <a:spAutoFit/>
          </a:bodyPr>
          <a:lstStyle/>
          <a:p>
            <a:r>
              <a:rPr lang="en-US" sz="2000" b="1" dirty="0">
                <a:solidFill>
                  <a:schemeClr val="tx1">
                    <a:lumMod val="85000"/>
                    <a:lumOff val="15000"/>
                  </a:schemeClr>
                </a:solidFill>
              </a:rPr>
              <a:t>THE SYSTEM IS CREATED</a:t>
            </a:r>
            <a:r>
              <a:rPr lang="cs-CZ" sz="2000" b="1" dirty="0">
                <a:solidFill>
                  <a:schemeClr val="tx1">
                    <a:lumMod val="85000"/>
                    <a:lumOff val="15000"/>
                  </a:schemeClr>
                </a:solidFill>
              </a:rPr>
              <a:t> </a:t>
            </a:r>
            <a:r>
              <a:rPr lang="en-US" sz="2000" b="1" dirty="0">
                <a:solidFill>
                  <a:schemeClr val="tx1">
                    <a:lumMod val="85000"/>
                    <a:lumOff val="15000"/>
                  </a:schemeClr>
                </a:solidFill>
              </a:rPr>
              <a:t>WITH THE FOLLOWING </a:t>
            </a:r>
            <a:endParaRPr lang="cs-CZ" sz="2000" b="1" dirty="0">
              <a:solidFill>
                <a:schemeClr val="tx1">
                  <a:lumMod val="85000"/>
                  <a:lumOff val="15000"/>
                </a:schemeClr>
              </a:solidFill>
            </a:endParaRPr>
          </a:p>
          <a:p>
            <a:r>
              <a:rPr lang="en-US" sz="2000" b="1" dirty="0">
                <a:solidFill>
                  <a:schemeClr val="tx1">
                    <a:lumMod val="85000"/>
                    <a:lumOff val="15000"/>
                  </a:schemeClr>
                </a:solidFill>
              </a:rPr>
              <a:t>COMPONENTS</a:t>
            </a:r>
            <a:endParaRPr lang="cs-CZ" sz="2000" b="1" dirty="0">
              <a:solidFill>
                <a:schemeClr val="tx1">
                  <a:lumMod val="85000"/>
                  <a:lumOff val="15000"/>
                </a:schemeClr>
              </a:solidFill>
            </a:endParaRPr>
          </a:p>
        </p:txBody>
      </p:sp>
      <p:sp>
        <p:nvSpPr>
          <p:cNvPr id="21" name="TextovéPole 20">
            <a:extLst>
              <a:ext uri="{FF2B5EF4-FFF2-40B4-BE49-F238E27FC236}">
                <a16:creationId xmlns:a16="http://schemas.microsoft.com/office/drawing/2014/main" id="{28A805D2-42A9-B566-F8F8-C912D8BF66D5}"/>
              </a:ext>
            </a:extLst>
          </p:cNvPr>
          <p:cNvSpPr txBox="1"/>
          <p:nvPr/>
        </p:nvSpPr>
        <p:spPr>
          <a:xfrm>
            <a:off x="652859" y="1468112"/>
            <a:ext cx="6346290" cy="5056128"/>
          </a:xfrm>
          <a:prstGeom prst="rect">
            <a:avLst/>
          </a:prstGeom>
          <a:noFill/>
        </p:spPr>
        <p:txBody>
          <a:bodyPr wrap="square" lIns="91440" tIns="45720" rIns="91440" bIns="45720" rtlCol="0" anchor="t">
            <a:spAutoFit/>
          </a:bodyPr>
          <a:lstStyle/>
          <a:p>
            <a:pPr marL="342900" indent="-342900">
              <a:lnSpc>
                <a:spcPct val="120000"/>
              </a:lnSpc>
              <a:buFont typeface="Calibri" panose="020F0502020204030204" pitchFamily="34" charset="0"/>
              <a:buChar char="+"/>
            </a:pPr>
            <a:r>
              <a:rPr lang="en-US" dirty="0">
                <a:solidFill>
                  <a:schemeClr val="tx1">
                    <a:lumMod val="85000"/>
                    <a:lumOff val="15000"/>
                  </a:schemeClr>
                </a:solidFill>
              </a:rPr>
              <a:t>Transformation station </a:t>
            </a:r>
            <a:r>
              <a:rPr lang="en-US" i="1" dirty="0">
                <a:solidFill>
                  <a:schemeClr val="tx1">
                    <a:lumMod val="85000"/>
                    <a:lumOff val="15000"/>
                  </a:schemeClr>
                </a:solidFill>
              </a:rPr>
              <a:t>(in case of power supply from the traction line)</a:t>
            </a:r>
          </a:p>
          <a:p>
            <a:pPr marL="342900" indent="-342900">
              <a:lnSpc>
                <a:spcPct val="120000"/>
              </a:lnSpc>
              <a:buFont typeface="Calibri" panose="020F0502020204030204" pitchFamily="34" charset="0"/>
              <a:buChar char="+"/>
            </a:pPr>
            <a:r>
              <a:rPr lang="en-US" dirty="0">
                <a:solidFill>
                  <a:schemeClr val="tx1">
                    <a:lumMod val="85000"/>
                    <a:lumOff val="15000"/>
                  </a:schemeClr>
                </a:solidFill>
              </a:rPr>
              <a:t>LV switchboard, control switchboard</a:t>
            </a:r>
          </a:p>
          <a:p>
            <a:pPr marL="342900" indent="-342900">
              <a:lnSpc>
                <a:spcPct val="120000"/>
              </a:lnSpc>
              <a:buFont typeface="Calibri" panose="020F0502020204030204" pitchFamily="34" charset="0"/>
              <a:buChar char="+"/>
            </a:pPr>
            <a:r>
              <a:rPr lang="en-US" dirty="0">
                <a:solidFill>
                  <a:schemeClr val="tx1">
                    <a:lumMod val="85000"/>
                    <a:lumOff val="15000"/>
                  </a:schemeClr>
                </a:solidFill>
              </a:rPr>
              <a:t>Connection boxes near the adapter and the outlet of the heating rods of the supports</a:t>
            </a:r>
          </a:p>
          <a:p>
            <a:pPr marL="342900" indent="-342900">
              <a:lnSpc>
                <a:spcPct val="120000"/>
              </a:lnSpc>
              <a:buFont typeface="Calibri" panose="020F0502020204030204" pitchFamily="34" charset="0"/>
              <a:buChar char="+"/>
            </a:pPr>
            <a:r>
              <a:rPr lang="en-US" dirty="0">
                <a:solidFill>
                  <a:schemeClr val="tx1">
                    <a:lumMod val="85000"/>
                    <a:lumOff val="15000"/>
                  </a:schemeClr>
                </a:solidFill>
              </a:rPr>
              <a:t>Connection boxes for the output of power cables to individual heating </a:t>
            </a:r>
            <a:r>
              <a:rPr lang="cs-CZ" dirty="0" err="1">
                <a:solidFill>
                  <a:schemeClr val="tx1">
                    <a:lumMod val="85000"/>
                    <a:lumOff val="15000"/>
                  </a:schemeClr>
                </a:solidFill>
              </a:rPr>
              <a:t>cables</a:t>
            </a:r>
            <a:endParaRPr lang="en-US" dirty="0">
              <a:solidFill>
                <a:schemeClr val="tx1">
                  <a:lumMod val="85000"/>
                  <a:lumOff val="15000"/>
                </a:schemeClr>
              </a:solidFill>
            </a:endParaRPr>
          </a:p>
          <a:p>
            <a:pPr marL="342900" indent="-342900">
              <a:lnSpc>
                <a:spcPct val="120000"/>
              </a:lnSpc>
              <a:buFont typeface="Calibri" panose="020F0502020204030204" pitchFamily="34" charset="0"/>
              <a:buChar char="+"/>
            </a:pPr>
            <a:r>
              <a:rPr lang="en-US" dirty="0">
                <a:solidFill>
                  <a:schemeClr val="tx1">
                    <a:lumMod val="85000"/>
                    <a:lumOff val="15000"/>
                  </a:schemeClr>
                </a:solidFill>
              </a:rPr>
              <a:t>Sensor of air temperature, precipitation, </a:t>
            </a:r>
            <a:r>
              <a:rPr lang="en-US" dirty="0"/>
              <a:t>Humidity meter </a:t>
            </a:r>
            <a:endParaRPr lang="cs-CZ" dirty="0"/>
          </a:p>
          <a:p>
            <a:pPr marL="342900" indent="-342900">
              <a:lnSpc>
                <a:spcPct val="120000"/>
              </a:lnSpc>
              <a:buFont typeface="Calibri" panose="020F0502020204030204" pitchFamily="34" charset="0"/>
              <a:buChar char="+"/>
            </a:pPr>
            <a:r>
              <a:rPr lang="en-US" dirty="0">
                <a:solidFill>
                  <a:schemeClr val="tx1">
                    <a:lumMod val="85000"/>
                    <a:lumOff val="15000"/>
                  </a:schemeClr>
                </a:solidFill>
              </a:rPr>
              <a:t>Cold and heated rail temperature sensor</a:t>
            </a:r>
          </a:p>
          <a:p>
            <a:pPr marL="342900" indent="-342900">
              <a:lnSpc>
                <a:spcPct val="120000"/>
              </a:lnSpc>
              <a:buFont typeface="Calibri" panose="020F0502020204030204" pitchFamily="34" charset="0"/>
              <a:buChar char="+"/>
            </a:pPr>
            <a:r>
              <a:rPr lang="en-US" dirty="0">
                <a:solidFill>
                  <a:schemeClr val="tx1">
                    <a:lumMod val="85000"/>
                    <a:lumOff val="15000"/>
                  </a:schemeClr>
                </a:solidFill>
              </a:rPr>
              <a:t>Smart electricity meter</a:t>
            </a:r>
          </a:p>
          <a:p>
            <a:pPr marL="342900" indent="-342900">
              <a:lnSpc>
                <a:spcPct val="120000"/>
              </a:lnSpc>
              <a:buFont typeface="Calibri" panose="020F0502020204030204" pitchFamily="34" charset="0"/>
              <a:buChar char="+"/>
            </a:pPr>
            <a:r>
              <a:rPr lang="en-US" dirty="0">
                <a:solidFill>
                  <a:schemeClr val="tx1">
                    <a:lumMod val="85000"/>
                    <a:lumOff val="15000"/>
                  </a:schemeClr>
                </a:solidFill>
              </a:rPr>
              <a:t>Heating rods and wiring</a:t>
            </a:r>
          </a:p>
          <a:p>
            <a:pPr marL="342900" indent="-342900">
              <a:lnSpc>
                <a:spcPct val="120000"/>
              </a:lnSpc>
              <a:buFont typeface="Calibri" panose="020F0502020204030204" pitchFamily="34" charset="0"/>
              <a:buChar char="+"/>
            </a:pPr>
            <a:r>
              <a:rPr lang="en-US" dirty="0">
                <a:solidFill>
                  <a:schemeClr val="tx1">
                    <a:lumMod val="85000"/>
                    <a:lumOff val="15000"/>
                  </a:schemeClr>
                </a:solidFill>
              </a:rPr>
              <a:t>Regulatory system</a:t>
            </a:r>
          </a:p>
          <a:p>
            <a:pPr marL="800100" lvl="1" indent="-342900">
              <a:lnSpc>
                <a:spcPct val="120000"/>
              </a:lnSpc>
              <a:buFont typeface="Calibri" panose="020F0502020204030204" pitchFamily="34" charset="0"/>
              <a:buChar char="+"/>
            </a:pPr>
            <a:r>
              <a:rPr lang="en-US" dirty="0">
                <a:solidFill>
                  <a:schemeClr val="tx1">
                    <a:lumMod val="85000"/>
                    <a:lumOff val="15000"/>
                  </a:schemeClr>
                </a:solidFill>
              </a:rPr>
              <a:t>control unit</a:t>
            </a:r>
          </a:p>
          <a:p>
            <a:pPr marL="800100" lvl="1" indent="-342900">
              <a:lnSpc>
                <a:spcPct val="120000"/>
              </a:lnSpc>
              <a:buFont typeface="Calibri" panose="020F0502020204030204" pitchFamily="34" charset="0"/>
              <a:buChar char="+"/>
            </a:pPr>
            <a:r>
              <a:rPr lang="en-US" dirty="0">
                <a:solidFill>
                  <a:schemeClr val="tx1">
                    <a:lumMod val="85000"/>
                    <a:lumOff val="15000"/>
                  </a:schemeClr>
                </a:solidFill>
              </a:rPr>
              <a:t>terminal communication device with security</a:t>
            </a:r>
          </a:p>
          <a:p>
            <a:pPr marL="342900" indent="-342900">
              <a:lnSpc>
                <a:spcPct val="120000"/>
              </a:lnSpc>
              <a:buFont typeface="Calibri" panose="020F0502020204030204" pitchFamily="34" charset="0"/>
              <a:buChar char="+"/>
            </a:pPr>
            <a:r>
              <a:rPr lang="en-US" dirty="0">
                <a:solidFill>
                  <a:schemeClr val="tx1">
                    <a:lumMod val="85000"/>
                    <a:lumOff val="15000"/>
                  </a:schemeClr>
                </a:solidFill>
              </a:rPr>
              <a:t>Touch control panel, cameras </a:t>
            </a:r>
            <a:r>
              <a:rPr lang="en-US" i="1" dirty="0">
                <a:solidFill>
                  <a:schemeClr val="tx1">
                    <a:lumMod val="85000"/>
                    <a:lumOff val="15000"/>
                  </a:schemeClr>
                </a:solidFill>
              </a:rPr>
              <a:t>(optional)</a:t>
            </a:r>
            <a:endParaRPr lang="cs-CZ" i="1" dirty="0">
              <a:solidFill>
                <a:schemeClr val="tx1">
                  <a:lumMod val="85000"/>
                  <a:lumOff val="15000"/>
                </a:schemeClr>
              </a:solidFill>
            </a:endParaRPr>
          </a:p>
        </p:txBody>
      </p:sp>
      <p:pic>
        <p:nvPicPr>
          <p:cNvPr id="22" name="Obrázek 21" descr="Obsah obrázku skála, země, exteriér, kámen&#10;&#10;Popis byl vytvořen automaticky">
            <a:extLst>
              <a:ext uri="{FF2B5EF4-FFF2-40B4-BE49-F238E27FC236}">
                <a16:creationId xmlns:a16="http://schemas.microsoft.com/office/drawing/2014/main" id="{466829FA-212A-47B6-D2BB-873F1C454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406" y="2320031"/>
            <a:ext cx="2135461" cy="1601598"/>
          </a:xfrm>
          <a:prstGeom prst="rect">
            <a:avLst/>
          </a:prstGeom>
          <a:ln>
            <a:noFill/>
          </a:ln>
          <a:effectLst/>
        </p:spPr>
      </p:pic>
      <p:pic>
        <p:nvPicPr>
          <p:cNvPr id="23" name="Obrázek 22" descr="Obsah obrázku obloha, exteriér&#10;&#10;Popis byl vytvořen automaticky">
            <a:extLst>
              <a:ext uri="{FF2B5EF4-FFF2-40B4-BE49-F238E27FC236}">
                <a16:creationId xmlns:a16="http://schemas.microsoft.com/office/drawing/2014/main" id="{C36F4DA0-F44E-0C1A-6861-842A521FAC0D}"/>
              </a:ext>
            </a:extLst>
          </p:cNvPr>
          <p:cNvPicPr>
            <a:picLocks noChangeAspect="1"/>
          </p:cNvPicPr>
          <p:nvPr/>
        </p:nvPicPr>
        <p:blipFill rotWithShape="1">
          <a:blip r:embed="rId4">
            <a:extLst>
              <a:ext uri="{28A0092B-C50C-407E-A947-70E740481C1C}">
                <a14:useLocalDpi xmlns:a14="http://schemas.microsoft.com/office/drawing/2010/main" val="0"/>
              </a:ext>
            </a:extLst>
          </a:blip>
          <a:srcRect l="25938" t="22381" r="60786" b="49044"/>
          <a:stretch/>
        </p:blipFill>
        <p:spPr>
          <a:xfrm>
            <a:off x="7336771" y="2373993"/>
            <a:ext cx="960561" cy="1550611"/>
          </a:xfrm>
          <a:prstGeom prst="rect">
            <a:avLst/>
          </a:prstGeom>
          <a:ln>
            <a:noFill/>
          </a:ln>
          <a:effectLst/>
        </p:spPr>
      </p:pic>
      <p:pic>
        <p:nvPicPr>
          <p:cNvPr id="24" name="Obrázek 23" descr="Obsah obrázku Elektrické vedení, kabel, Elektronické inženýrství, elektronika&#10;&#10;Popis byl vytvořen automaticky">
            <a:extLst>
              <a:ext uri="{FF2B5EF4-FFF2-40B4-BE49-F238E27FC236}">
                <a16:creationId xmlns:a16="http://schemas.microsoft.com/office/drawing/2014/main" id="{62096B92-117D-E208-C39F-0A0C56FD8C5D}"/>
              </a:ext>
            </a:extLst>
          </p:cNvPr>
          <p:cNvPicPr>
            <a:picLocks noChangeAspect="1"/>
          </p:cNvPicPr>
          <p:nvPr/>
        </p:nvPicPr>
        <p:blipFill rotWithShape="1">
          <a:blip r:embed="rId5">
            <a:extLst>
              <a:ext uri="{28A0092B-C50C-407E-A947-70E740481C1C}">
                <a14:useLocalDpi xmlns:a14="http://schemas.microsoft.com/office/drawing/2010/main" val="0"/>
              </a:ext>
            </a:extLst>
          </a:blip>
          <a:srcRect l="7946" t="16502" r="13271"/>
          <a:stretch/>
        </p:blipFill>
        <p:spPr>
          <a:xfrm>
            <a:off x="8908106" y="4363312"/>
            <a:ext cx="1247434" cy="1762789"/>
          </a:xfrm>
          <a:prstGeom prst="rect">
            <a:avLst/>
          </a:prstGeom>
          <a:ln>
            <a:noFill/>
          </a:ln>
          <a:effectLst/>
        </p:spPr>
      </p:pic>
      <p:pic>
        <p:nvPicPr>
          <p:cNvPr id="27" name="Obrázek 26" descr="Obsah obrázku skála, území, venku, nářadí&#10;&#10;Popis byl vytvořen automaticky">
            <a:extLst>
              <a:ext uri="{FF2B5EF4-FFF2-40B4-BE49-F238E27FC236}">
                <a16:creationId xmlns:a16="http://schemas.microsoft.com/office/drawing/2014/main" id="{954AFE6F-95D0-BF23-8905-954446719D7C}"/>
              </a:ext>
            </a:extLst>
          </p:cNvPr>
          <p:cNvPicPr>
            <a:picLocks noChangeAspect="1"/>
          </p:cNvPicPr>
          <p:nvPr/>
        </p:nvPicPr>
        <p:blipFill rotWithShape="1">
          <a:blip r:embed="rId6">
            <a:extLst>
              <a:ext uri="{28A0092B-C50C-407E-A947-70E740481C1C}">
                <a14:useLocalDpi xmlns:a14="http://schemas.microsoft.com/office/drawing/2010/main" val="0"/>
              </a:ext>
            </a:extLst>
          </a:blip>
          <a:srcRect l="17059" r="8336"/>
          <a:stretch/>
        </p:blipFill>
        <p:spPr>
          <a:xfrm>
            <a:off x="7006890" y="729364"/>
            <a:ext cx="1901216" cy="1205921"/>
          </a:xfrm>
          <a:prstGeom prst="rect">
            <a:avLst/>
          </a:prstGeom>
          <a:ln>
            <a:noFill/>
          </a:ln>
          <a:effectLst/>
        </p:spPr>
      </p:pic>
      <p:pic>
        <p:nvPicPr>
          <p:cNvPr id="35" name="Obrázek 34" descr="Obsah obrázku vlak, železnice, trať, území&#10;&#10;Popis byl vytvořen automaticky">
            <a:extLst>
              <a:ext uri="{FF2B5EF4-FFF2-40B4-BE49-F238E27FC236}">
                <a16:creationId xmlns:a16="http://schemas.microsoft.com/office/drawing/2014/main" id="{B7EC8D60-78CB-6C4C-A1A1-FB7A304AF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1115" y="729364"/>
            <a:ext cx="2428045" cy="1148985"/>
          </a:xfrm>
          <a:prstGeom prst="rect">
            <a:avLst/>
          </a:prstGeom>
          <a:ln>
            <a:noFill/>
          </a:ln>
          <a:effectLst/>
        </p:spPr>
      </p:pic>
      <p:pic>
        <p:nvPicPr>
          <p:cNvPr id="37" name="Obrázek 36" descr="Obsah obrázku elektronika, Elektrické vedení, Elektronické inženýrství, Elektrické napájení&#10;&#10;Popis byl vytvořen automaticky">
            <a:extLst>
              <a:ext uri="{FF2B5EF4-FFF2-40B4-BE49-F238E27FC236}">
                <a16:creationId xmlns:a16="http://schemas.microsoft.com/office/drawing/2014/main" id="{47DBB3DC-68B9-8D24-C646-B88E313F2889}"/>
              </a:ext>
            </a:extLst>
          </p:cNvPr>
          <p:cNvPicPr>
            <a:picLocks noChangeAspect="1"/>
          </p:cNvPicPr>
          <p:nvPr/>
        </p:nvPicPr>
        <p:blipFill rotWithShape="1">
          <a:blip r:embed="rId8">
            <a:extLst>
              <a:ext uri="{28A0092B-C50C-407E-A947-70E740481C1C}">
                <a14:useLocalDpi xmlns:a14="http://schemas.microsoft.com/office/drawing/2010/main" val="0"/>
              </a:ext>
            </a:extLst>
          </a:blip>
          <a:srcRect l="9852" r="9887"/>
          <a:stretch/>
        </p:blipFill>
        <p:spPr>
          <a:xfrm>
            <a:off x="10628026" y="4532562"/>
            <a:ext cx="964084" cy="1601598"/>
          </a:xfrm>
          <a:prstGeom prst="rect">
            <a:avLst/>
          </a:prstGeom>
          <a:ln>
            <a:noFill/>
          </a:ln>
          <a:effectLst/>
        </p:spPr>
      </p:pic>
      <p:pic>
        <p:nvPicPr>
          <p:cNvPr id="43" name="Obrázek 42" descr="Obsah obrázku exteriér, bílá&#10;&#10;Popis byl vytvořen automaticky">
            <a:extLst>
              <a:ext uri="{FF2B5EF4-FFF2-40B4-BE49-F238E27FC236}">
                <a16:creationId xmlns:a16="http://schemas.microsoft.com/office/drawing/2014/main" id="{BCBD78FD-9EF2-D787-2ED3-0D7750B96B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760224" y="4446192"/>
            <a:ext cx="1911402" cy="1433552"/>
          </a:xfrm>
          <a:prstGeom prst="rect">
            <a:avLst/>
          </a:prstGeom>
          <a:ln>
            <a:noFill/>
          </a:ln>
          <a:effectLst/>
        </p:spPr>
      </p:pic>
    </p:spTree>
    <p:extLst>
      <p:ext uri="{BB962C8B-B14F-4D97-AF65-F5344CB8AC3E}">
        <p14:creationId xmlns:p14="http://schemas.microsoft.com/office/powerpoint/2010/main" val="192086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6" name="Rovnoramenný trojúhelník 15">
            <a:extLst>
              <a:ext uri="{FF2B5EF4-FFF2-40B4-BE49-F238E27FC236}">
                <a16:creationId xmlns:a16="http://schemas.microsoft.com/office/drawing/2014/main" id="{A87C9BA3-DC7F-4530-9A45-804F63D99E6A}"/>
              </a:ext>
            </a:extLst>
          </p:cNvPr>
          <p:cNvSpPr/>
          <p:nvPr/>
        </p:nvSpPr>
        <p:spPr>
          <a:xfrm rot="1820483">
            <a:off x="11985773" y="6507978"/>
            <a:ext cx="286133" cy="278363"/>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45B26C9-B3F5-0186-6F5B-14EB9A95E451}"/>
              </a:ext>
            </a:extLst>
          </p:cNvPr>
          <p:cNvSpPr txBox="1"/>
          <p:nvPr/>
        </p:nvSpPr>
        <p:spPr>
          <a:xfrm>
            <a:off x="639218" y="1406017"/>
            <a:ext cx="6051755" cy="5048754"/>
          </a:xfrm>
          <a:prstGeom prst="rect">
            <a:avLst/>
          </a:prstGeom>
          <a:noFill/>
        </p:spPr>
        <p:txBody>
          <a:bodyPr wrap="square">
            <a:spAutoFit/>
          </a:bodyPr>
          <a:lstStyle/>
          <a:p>
            <a:pPr algn="just"/>
            <a:r>
              <a:rPr lang="en-US" kern="100" dirty="0">
                <a:solidFill>
                  <a:schemeClr val="tx1">
                    <a:lumMod val="85000"/>
                    <a:lumOff val="15000"/>
                  </a:schemeClr>
                </a:solidFill>
                <a:latin typeface="Calibri" panose="020F0502020204030204" pitchFamily="34" charset="0"/>
                <a:cs typeface="Times New Roman" panose="02020603050405020304" pitchFamily="18" charset="0"/>
              </a:rPr>
              <a:t>This is a service that ensures remote supervision and operation of the system via a data connection via the Internet. System monitoring takes place independently of the operator and enables continuous monitoring or control of the system.</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 </a:t>
            </a:r>
            <a:r>
              <a:rPr lang="en-US" kern="100" dirty="0">
                <a:solidFill>
                  <a:schemeClr val="tx1">
                    <a:lumMod val="85000"/>
                    <a:lumOff val="15000"/>
                  </a:schemeClr>
                </a:solidFill>
                <a:latin typeface="Calibri" panose="020F0502020204030204" pitchFamily="34" charset="0"/>
                <a:cs typeface="Times New Roman" panose="02020603050405020304" pitchFamily="18" charset="0"/>
              </a:rPr>
              <a:t>Remote monitoring and servicing can be obtained separately or as part of a service / partnership agreement.</a:t>
            </a:r>
            <a:endParaRPr lang="cs-CZ" kern="100" dirty="0">
              <a:solidFill>
                <a:schemeClr val="tx1">
                  <a:lumMod val="85000"/>
                  <a:lumOff val="15000"/>
                </a:schemeClr>
              </a:solidFill>
              <a:latin typeface="Calibri" panose="020F0502020204030204" pitchFamily="34" charset="0"/>
              <a:cs typeface="Times New Roman" panose="02020603050405020304" pitchFamily="18" charset="0"/>
            </a:endParaRPr>
          </a:p>
          <a:p>
            <a:pPr algn="l"/>
            <a:endParaRPr lang="cs-CZ" kern="100" dirty="0">
              <a:solidFill>
                <a:schemeClr val="tx1">
                  <a:lumMod val="85000"/>
                  <a:lumOff val="15000"/>
                </a:schemeClr>
              </a:solidFill>
              <a:latin typeface="Calibri" panose="020F0502020204030204" pitchFamily="34" charset="0"/>
              <a:cs typeface="Times New Roman" panose="02020603050405020304" pitchFamily="18" charset="0"/>
            </a:endParaRPr>
          </a:p>
          <a:p>
            <a:pPr algn="l"/>
            <a:r>
              <a:rPr lang="en-US" kern="100" dirty="0">
                <a:solidFill>
                  <a:schemeClr val="tx1">
                    <a:lumMod val="85000"/>
                    <a:lumOff val="15000"/>
                  </a:schemeClr>
                </a:solidFill>
                <a:latin typeface="Calibri" panose="020F0502020204030204" pitchFamily="34" charset="0"/>
                <a:cs typeface="Times New Roman" panose="02020603050405020304" pitchFamily="18" charset="0"/>
              </a:rPr>
              <a:t>Basic service parameters</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a:t>
            </a:r>
            <a:endParaRPr lang="en-US" kern="100" dirty="0">
              <a:solidFill>
                <a:schemeClr val="tx1">
                  <a:lumMod val="85000"/>
                  <a:lumOff val="15000"/>
                </a:schemeClr>
              </a:solidFill>
              <a:latin typeface="Calibri" panose="020F0502020204030204" pitchFamily="34" charset="0"/>
              <a:cs typeface="Times New Roman" panose="02020603050405020304" pitchFamily="18" charset="0"/>
            </a:endParaRPr>
          </a:p>
          <a:p>
            <a:pPr marL="285750" indent="-285750" algn="l">
              <a:lnSpc>
                <a:spcPct val="120000"/>
              </a:lnSpc>
              <a:buFont typeface="Wingdings" panose="05000000000000000000" pitchFamily="2" charset="2"/>
              <a:buChar char="ü"/>
            </a:pPr>
            <a:r>
              <a:rPr lang="en-US" dirty="0">
                <a:solidFill>
                  <a:schemeClr val="tx1">
                    <a:lumMod val="85000"/>
                    <a:lumOff val="15000"/>
                  </a:schemeClr>
                </a:solidFill>
              </a:rPr>
              <a:t>Monitoring 24 hours / 7 days a week</a:t>
            </a:r>
          </a:p>
          <a:p>
            <a:pPr marL="285750" indent="-285750" algn="l">
              <a:lnSpc>
                <a:spcPct val="120000"/>
              </a:lnSpc>
              <a:buFont typeface="Wingdings" panose="05000000000000000000" pitchFamily="2" charset="2"/>
              <a:buChar char="ü"/>
            </a:pPr>
            <a:r>
              <a:rPr lang="en-US" dirty="0">
                <a:solidFill>
                  <a:schemeClr val="tx1">
                    <a:lumMod val="85000"/>
                    <a:lumOff val="15000"/>
                  </a:schemeClr>
                </a:solidFill>
              </a:rPr>
              <a:t>The service center is immediately informed of any event</a:t>
            </a:r>
          </a:p>
          <a:p>
            <a:pPr marL="285750" indent="-285750" algn="l">
              <a:lnSpc>
                <a:spcPct val="120000"/>
              </a:lnSpc>
              <a:buFont typeface="Wingdings" panose="05000000000000000000" pitchFamily="2" charset="2"/>
              <a:buChar char="ü"/>
            </a:pPr>
            <a:r>
              <a:rPr lang="en-US" dirty="0">
                <a:solidFill>
                  <a:schemeClr val="tx1">
                    <a:lumMod val="85000"/>
                    <a:lumOff val="15000"/>
                  </a:schemeClr>
                </a:solidFill>
              </a:rPr>
              <a:t>Periodic sending of device status statements</a:t>
            </a:r>
          </a:p>
          <a:p>
            <a:pPr marL="285750" indent="-285750" algn="l">
              <a:lnSpc>
                <a:spcPct val="120000"/>
              </a:lnSpc>
              <a:buFont typeface="Wingdings" panose="05000000000000000000" pitchFamily="2" charset="2"/>
              <a:buChar char="ü"/>
            </a:pPr>
            <a:r>
              <a:rPr lang="en-US" dirty="0">
                <a:solidFill>
                  <a:schemeClr val="tx1">
                    <a:lumMod val="85000"/>
                    <a:lumOff val="15000"/>
                  </a:schemeClr>
                </a:solidFill>
              </a:rPr>
              <a:t>A number of alarm causes can be solved remotely by our technician without visiting the end customer</a:t>
            </a:r>
          </a:p>
          <a:p>
            <a:pPr marL="285750" indent="-285750" algn="l">
              <a:lnSpc>
                <a:spcPct val="120000"/>
              </a:lnSpc>
              <a:buFont typeface="Wingdings" panose="05000000000000000000" pitchFamily="2" charset="2"/>
              <a:buChar char="ü"/>
            </a:pPr>
            <a:r>
              <a:rPr lang="en-US" dirty="0">
                <a:solidFill>
                  <a:schemeClr val="tx1">
                    <a:lumMod val="85000"/>
                    <a:lumOff val="15000"/>
                  </a:schemeClr>
                </a:solidFill>
              </a:rPr>
              <a:t>The system is constantly under the control of the supervisory center</a:t>
            </a:r>
            <a:br>
              <a:rPr lang="cs-CZ" sz="2400" dirty="0">
                <a:solidFill>
                  <a:schemeClr val="tx1">
                    <a:lumMod val="85000"/>
                    <a:lumOff val="15000"/>
                  </a:schemeClr>
                </a:solidFill>
              </a:rPr>
            </a:br>
            <a:endParaRPr lang="cs-CZ" sz="2400" dirty="0">
              <a:solidFill>
                <a:schemeClr val="tx1">
                  <a:lumMod val="85000"/>
                  <a:lumOff val="15000"/>
                </a:schemeClr>
              </a:solidFill>
            </a:endParaRPr>
          </a:p>
        </p:txBody>
      </p:sp>
      <p:pic>
        <p:nvPicPr>
          <p:cNvPr id="7170" name="Picture 2" descr="Dohledové centrum">
            <a:extLst>
              <a:ext uri="{FF2B5EF4-FFF2-40B4-BE49-F238E27FC236}">
                <a16:creationId xmlns:a16="http://schemas.microsoft.com/office/drawing/2014/main" id="{DBD73F56-58CF-45F8-C3EE-45AB54FF4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145" y="1509079"/>
            <a:ext cx="4573637" cy="343022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640AF23-7325-DADD-B8D4-709A6B716C17}"/>
              </a:ext>
            </a:extLst>
          </p:cNvPr>
          <p:cNvSpPr txBox="1"/>
          <p:nvPr/>
        </p:nvSpPr>
        <p:spPr>
          <a:xfrm>
            <a:off x="3043238" y="669474"/>
            <a:ext cx="6105524" cy="407035"/>
          </a:xfrm>
          <a:prstGeom prst="rect">
            <a:avLst/>
          </a:prstGeom>
          <a:noFill/>
        </p:spPr>
        <p:txBody>
          <a:bodyPr wrap="square">
            <a:spAutoFit/>
          </a:bodyPr>
          <a:lstStyle/>
          <a:p>
            <a:pPr lvl="0" algn="ctr">
              <a:lnSpc>
                <a:spcPct val="107000"/>
              </a:lnSpc>
              <a:spcAft>
                <a:spcPts val="800"/>
              </a:spcAft>
            </a:pPr>
            <a:r>
              <a:rPr lang="cs-CZ" sz="2000" b="1" dirty="0">
                <a:solidFill>
                  <a:schemeClr val="tx1">
                    <a:lumMod val="85000"/>
                    <a:lumOff val="15000"/>
                  </a:schemeClr>
                </a:solidFill>
              </a:rPr>
              <a:t>REMOTE MONITORING AND SERVICE</a:t>
            </a:r>
          </a:p>
        </p:txBody>
      </p:sp>
    </p:spTree>
    <p:extLst>
      <p:ext uri="{BB962C8B-B14F-4D97-AF65-F5344CB8AC3E}">
        <p14:creationId xmlns:p14="http://schemas.microsoft.com/office/powerpoint/2010/main" val="252384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 name="Picture 7" descr="G:\logo.png">
            <a:extLst>
              <a:ext uri="{FF2B5EF4-FFF2-40B4-BE49-F238E27FC236}">
                <a16:creationId xmlns:a16="http://schemas.microsoft.com/office/drawing/2014/main" id="{A844E140-305B-45B5-86EA-FCEBB363EAA6}"/>
              </a:ext>
            </a:extLst>
          </p:cNvPr>
          <p:cNvPicPr>
            <a:picLocks noChangeAspect="1" noChangeArrowheads="1"/>
          </p:cNvPicPr>
          <p:nvPr/>
        </p:nvPicPr>
        <p:blipFill>
          <a:blip r:embed="rId2" cstate="print"/>
          <a:stretch>
            <a:fillRect/>
          </a:stretch>
        </p:blipFill>
        <p:spPr bwMode="auto">
          <a:xfrm>
            <a:off x="5052286" y="1012694"/>
            <a:ext cx="2087428" cy="433141"/>
          </a:xfrm>
          <a:prstGeom prst="rect">
            <a:avLst/>
          </a:prstGeom>
          <a:noFill/>
        </p:spPr>
      </p:pic>
      <p:sp>
        <p:nvSpPr>
          <p:cNvPr id="25" name="TextovéPole 24">
            <a:extLst>
              <a:ext uri="{FF2B5EF4-FFF2-40B4-BE49-F238E27FC236}">
                <a16:creationId xmlns:a16="http://schemas.microsoft.com/office/drawing/2014/main" id="{3C6DE29E-A8C5-4ADF-BE6E-38FA76FC2B61}"/>
              </a:ext>
            </a:extLst>
          </p:cNvPr>
          <p:cNvSpPr txBox="1"/>
          <p:nvPr/>
        </p:nvSpPr>
        <p:spPr>
          <a:xfrm>
            <a:off x="3971760" y="1789605"/>
            <a:ext cx="4248472" cy="344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MAGUS </a:t>
            </a:r>
            <a:r>
              <a:rPr lang="cs-CZ" sz="1100" b="1" dirty="0">
                <a:solidFill>
                  <a:schemeClr val="tx1">
                    <a:lumMod val="85000"/>
                    <a:lumOff val="15000"/>
                  </a:schemeClr>
                </a:solidFill>
                <a:latin typeface="Arial" pitchFamily="34" charset="0"/>
                <a:cs typeface="Arial" pitchFamily="34" charset="0"/>
              </a:rPr>
              <a:t>INTERANTIONAL a.s.</a:t>
            </a:r>
            <a:endParaRPr kumimoji="0" lang="cs-CZ" sz="11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Zvonařka 92/5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617 00 Brno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cs-CZ" sz="1100" dirty="0">
              <a:solidFill>
                <a:schemeClr val="tx1">
                  <a:lumMod val="85000"/>
                  <a:lumOff val="15000"/>
                </a:schemeClr>
              </a:solidFill>
              <a:latin typeface="Arial" pitchFamily="34" charset="0"/>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err="1">
                <a:ln>
                  <a:noFill/>
                </a:ln>
                <a:solidFill>
                  <a:schemeClr val="tx1">
                    <a:lumMod val="85000"/>
                    <a:lumOff val="15000"/>
                  </a:schemeClr>
                </a:solidFill>
                <a:effectLst/>
                <a:uLnTx/>
                <a:uFillTx/>
                <a:latin typeface="Arial" pitchFamily="34" charset="0"/>
                <a:ea typeface="+mn-ea"/>
                <a:cs typeface="Arial" pitchFamily="34" charset="0"/>
              </a:rPr>
              <a:t>Cz</a:t>
            </a:r>
            <a:r>
              <a:rPr lang="cs-CZ" sz="1100" dirty="0">
                <a:solidFill>
                  <a:schemeClr val="tx1">
                    <a:lumMod val="85000"/>
                    <a:lumOff val="15000"/>
                  </a:schemeClr>
                </a:solidFill>
                <a:latin typeface="Arial" pitchFamily="34" charset="0"/>
                <a:cs typeface="Arial" pitchFamily="34" charset="0"/>
              </a:rPr>
              <a:t>ech Republic</a:t>
            </a: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Tel.: +420 602 731 056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err="1">
                <a:ln>
                  <a:noFill/>
                </a:ln>
                <a:solidFill>
                  <a:schemeClr val="tx1">
                    <a:lumMod val="85000"/>
                    <a:lumOff val="15000"/>
                  </a:schemeClr>
                </a:solidFill>
                <a:effectLst/>
                <a:uLnTx/>
                <a:uFillTx/>
                <a:latin typeface="Arial" pitchFamily="34" charset="0"/>
                <a:ea typeface="+mn-ea"/>
                <a:cs typeface="Arial" pitchFamily="34" charset="0"/>
              </a:rPr>
              <a:t>rail</a:t>
            </a:r>
            <a:r>
              <a:rPr kumimoji="0" lang="en-US"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a:t>
            </a:r>
            <a:r>
              <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magus.cz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rPr>
              <a:t>www.magus.cz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100" b="0" i="0" u="none" strike="noStrike" kern="1200" cap="none" spc="0" normalizeH="0" baseline="0" noProof="0" dirty="0">
              <a:ln>
                <a:noFill/>
              </a:ln>
              <a:solidFill>
                <a:schemeClr val="tx1">
                  <a:lumMod val="85000"/>
                  <a:lumOff val="15000"/>
                </a:schemeClr>
              </a:solidFill>
              <a:effectLst/>
              <a:uLnTx/>
              <a:uFillTx/>
              <a:latin typeface="Arial" pitchFamily="34" charset="0"/>
              <a:ea typeface="+mn-ea"/>
              <a:cs typeface="Arial" pitchFamily="34" charset="0"/>
            </a:endParaRPr>
          </a:p>
        </p:txBody>
      </p:sp>
      <p:sp>
        <p:nvSpPr>
          <p:cNvPr id="26" name="Obdélník 25">
            <a:extLst>
              <a:ext uri="{FF2B5EF4-FFF2-40B4-BE49-F238E27FC236}">
                <a16:creationId xmlns:a16="http://schemas.microsoft.com/office/drawing/2014/main" id="{A7AACFFE-8195-4BFA-93A7-A712CB2AF439}"/>
              </a:ext>
            </a:extLst>
          </p:cNvPr>
          <p:cNvSpPr/>
          <p:nvPr/>
        </p:nvSpPr>
        <p:spPr>
          <a:xfrm>
            <a:off x="1447797" y="4475700"/>
            <a:ext cx="929639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We are market leaders in the provision of innovative solutions and the development of new technologies for the use of data in transport, the development and production of control and management technologies for railways, transformer technology, electric heating of exchanges, cable distribution, substations and power systems including storage.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We have rich references, professional experience and can thus offer stable quality of our services at a high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We build long-term relationships with our customers based on professionalism and mutual trust.</a:t>
            </a:r>
            <a:endParaRPr kumimoji="0" lang="cs-CZ" sz="11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705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62D4874-BE8F-312F-708B-2526B82930A8}"/>
              </a:ext>
            </a:extLst>
          </p:cNvPr>
          <p:cNvSpPr txBox="1"/>
          <p:nvPr/>
        </p:nvSpPr>
        <p:spPr>
          <a:xfrm>
            <a:off x="54490" y="576777"/>
            <a:ext cx="12083020" cy="1323439"/>
          </a:xfrm>
          <a:prstGeom prst="rect">
            <a:avLst/>
          </a:prstGeom>
          <a:noFill/>
        </p:spPr>
        <p:txBody>
          <a:bodyPr wrap="square" rtlCol="0">
            <a:spAutoFit/>
          </a:bodyPr>
          <a:lstStyle/>
          <a:p>
            <a:pPr algn="ctr">
              <a:lnSpc>
                <a:spcPct val="150000"/>
              </a:lnSpc>
            </a:pPr>
            <a:r>
              <a:rPr lang="en-US" sz="2000" b="1" dirty="0">
                <a:solidFill>
                  <a:schemeClr val="tx1">
                    <a:lumMod val="85000"/>
                    <a:lumOff val="15000"/>
                  </a:schemeClr>
                </a:solidFill>
                <a:latin typeface="Arial" panose="020B0604020202020204" pitchFamily="34" charset="0"/>
                <a:cs typeface="Arial" panose="020B0604020202020204" pitchFamily="34" charset="0"/>
              </a:rPr>
              <a:t>NEW GENERATION</a:t>
            </a:r>
            <a:endParaRPr lang="cs-CZ" sz="2000" b="1"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50000"/>
              </a:lnSpc>
            </a:pPr>
            <a:r>
              <a:rPr lang="en-US" sz="2000" spc="300" dirty="0">
                <a:latin typeface="Arial" panose="020B0604020202020204" pitchFamily="34" charset="0"/>
                <a:cs typeface="Arial" panose="020B0604020202020204" pitchFamily="34" charset="0"/>
              </a:rPr>
              <a:t>ELECTRICAL HEATING AND CONTROL OF RAILWAY SWITCHES</a:t>
            </a:r>
            <a:endParaRPr lang="cs-CZ" sz="2000" spc="300" dirty="0">
              <a:latin typeface="Arial" panose="020B0604020202020204" pitchFamily="34" charset="0"/>
              <a:cs typeface="Arial" panose="020B0604020202020204" pitchFamily="34" charset="0"/>
            </a:endParaRPr>
          </a:p>
          <a:p>
            <a:pPr algn="ctr"/>
            <a:endParaRPr lang="cs-CZ" sz="20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7" name="Obrázek 6" descr="Obsah obrázku Obdélník, snímek obrazovky, rám obrazu, čtverec&#10;&#10;Popis byl vytvořen automaticky">
            <a:extLst>
              <a:ext uri="{FF2B5EF4-FFF2-40B4-BE49-F238E27FC236}">
                <a16:creationId xmlns:a16="http://schemas.microsoft.com/office/drawing/2014/main" id="{45259EAF-7F6D-A6DD-B88A-CF46BBFC0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50" y="1856934"/>
            <a:ext cx="3045706" cy="4424289"/>
          </a:xfrm>
          <a:prstGeom prst="rect">
            <a:avLst/>
          </a:prstGeom>
        </p:spPr>
      </p:pic>
      <p:pic>
        <p:nvPicPr>
          <p:cNvPr id="8" name="Obrázek 7" descr="Obsah obrázku Obdélník, snímek obrazovky, rám obrazu, čtverec&#10;&#10;Popis byl vytvořen automaticky">
            <a:extLst>
              <a:ext uri="{FF2B5EF4-FFF2-40B4-BE49-F238E27FC236}">
                <a16:creationId xmlns:a16="http://schemas.microsoft.com/office/drawing/2014/main" id="{5D2480D3-0240-FDC8-AE92-E9F16984C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744" y="1856934"/>
            <a:ext cx="3045706" cy="4424289"/>
          </a:xfrm>
          <a:prstGeom prst="rect">
            <a:avLst/>
          </a:prstGeom>
        </p:spPr>
      </p:pic>
      <p:pic>
        <p:nvPicPr>
          <p:cNvPr id="9" name="Obrázek 8" descr="Obsah obrázku Obdélník, snímek obrazovky, rám obrazu, čtverec&#10;&#10;Popis byl vytvořen automaticky">
            <a:extLst>
              <a:ext uri="{FF2B5EF4-FFF2-40B4-BE49-F238E27FC236}">
                <a16:creationId xmlns:a16="http://schemas.microsoft.com/office/drawing/2014/main" id="{AC00578B-4543-CD06-3881-290D90F50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938" y="1856933"/>
            <a:ext cx="3045706" cy="4424289"/>
          </a:xfrm>
          <a:prstGeom prst="rect">
            <a:avLst/>
          </a:prstGeom>
        </p:spPr>
      </p:pic>
      <p:pic>
        <p:nvPicPr>
          <p:cNvPr id="10" name="Obrázek 9" descr="Obsah obrázku Obdélník, snímek obrazovky, rám obrazu, čtverec&#10;&#10;Popis byl vytvořen automaticky">
            <a:extLst>
              <a:ext uri="{FF2B5EF4-FFF2-40B4-BE49-F238E27FC236}">
                <a16:creationId xmlns:a16="http://schemas.microsoft.com/office/drawing/2014/main" id="{656ED0A4-0F77-AC95-5D8A-700BE3A5A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132" y="1856933"/>
            <a:ext cx="3045706" cy="4424289"/>
          </a:xfrm>
          <a:prstGeom prst="rect">
            <a:avLst/>
          </a:prstGeom>
        </p:spPr>
      </p:pic>
      <p:sp>
        <p:nvSpPr>
          <p:cNvPr id="11" name="TextovéPole 10">
            <a:extLst>
              <a:ext uri="{FF2B5EF4-FFF2-40B4-BE49-F238E27FC236}">
                <a16:creationId xmlns:a16="http://schemas.microsoft.com/office/drawing/2014/main" id="{FEA02C77-9482-C711-56B4-89144A9A515E}"/>
              </a:ext>
            </a:extLst>
          </p:cNvPr>
          <p:cNvSpPr txBox="1"/>
          <p:nvPr/>
        </p:nvSpPr>
        <p:spPr>
          <a:xfrm>
            <a:off x="1099197" y="2366927"/>
            <a:ext cx="1706413" cy="923330"/>
          </a:xfrm>
          <a:prstGeom prst="rect">
            <a:avLst/>
          </a:prstGeom>
          <a:noFill/>
        </p:spPr>
        <p:txBody>
          <a:bodyPr wrap="square" rtlCol="0">
            <a:spAutoFit/>
          </a:bodyPr>
          <a:lstStyle/>
          <a:p>
            <a:pPr algn="ctr"/>
            <a:r>
              <a:rPr lang="cs-CZ" b="1" dirty="0">
                <a:solidFill>
                  <a:schemeClr val="tx1">
                    <a:lumMod val="85000"/>
                    <a:lumOff val="15000"/>
                  </a:schemeClr>
                </a:solidFill>
              </a:rPr>
              <a:t>REDUCTION OF ENERGY CONSUMPTION</a:t>
            </a:r>
          </a:p>
        </p:txBody>
      </p:sp>
      <p:sp>
        <p:nvSpPr>
          <p:cNvPr id="12" name="TextovéPole 11">
            <a:extLst>
              <a:ext uri="{FF2B5EF4-FFF2-40B4-BE49-F238E27FC236}">
                <a16:creationId xmlns:a16="http://schemas.microsoft.com/office/drawing/2014/main" id="{C38A9B35-8D10-3DDC-C60D-8C79FF6AAD9B}"/>
              </a:ext>
            </a:extLst>
          </p:cNvPr>
          <p:cNvSpPr txBox="1"/>
          <p:nvPr/>
        </p:nvSpPr>
        <p:spPr>
          <a:xfrm>
            <a:off x="3811047" y="2366927"/>
            <a:ext cx="1912689" cy="923330"/>
          </a:xfrm>
          <a:prstGeom prst="rect">
            <a:avLst/>
          </a:prstGeom>
          <a:noFill/>
        </p:spPr>
        <p:txBody>
          <a:bodyPr wrap="square" rtlCol="0">
            <a:spAutoFit/>
          </a:bodyPr>
          <a:lstStyle/>
          <a:p>
            <a:pPr algn="ctr"/>
            <a:r>
              <a:rPr lang="cs-CZ" b="1" dirty="0">
                <a:solidFill>
                  <a:schemeClr val="tx1">
                    <a:lumMod val="85000"/>
                    <a:lumOff val="15000"/>
                  </a:schemeClr>
                </a:solidFill>
              </a:rPr>
              <a:t>PREVENTION OF EXCESSIVE HEATING</a:t>
            </a:r>
          </a:p>
        </p:txBody>
      </p:sp>
      <p:sp>
        <p:nvSpPr>
          <p:cNvPr id="13" name="TextovéPole 12">
            <a:extLst>
              <a:ext uri="{FF2B5EF4-FFF2-40B4-BE49-F238E27FC236}">
                <a16:creationId xmlns:a16="http://schemas.microsoft.com/office/drawing/2014/main" id="{418835E1-0ACC-8946-D48A-98BCDF0165E4}"/>
              </a:ext>
            </a:extLst>
          </p:cNvPr>
          <p:cNvSpPr txBox="1"/>
          <p:nvPr/>
        </p:nvSpPr>
        <p:spPr>
          <a:xfrm>
            <a:off x="6150490" y="2366927"/>
            <a:ext cx="2313639" cy="1228952"/>
          </a:xfrm>
          <a:prstGeom prst="rect">
            <a:avLst/>
          </a:prstGeom>
          <a:noFill/>
        </p:spPr>
        <p:txBody>
          <a:bodyPr wrap="square" rtlCol="0">
            <a:spAutoFit/>
          </a:bodyPr>
          <a:lstStyle/>
          <a:p>
            <a:pPr lvl="1" algn="ctr"/>
            <a:r>
              <a:rPr lang="en-US" b="1" dirty="0">
                <a:solidFill>
                  <a:schemeClr val="tx1">
                    <a:lumMod val="85000"/>
                    <a:lumOff val="15000"/>
                  </a:schemeClr>
                </a:solidFill>
              </a:rPr>
              <a:t>AUTONOMOUS FUNCTIONALITY AND SAFETY OF OPERATION</a:t>
            </a:r>
            <a:endParaRPr lang="cs-CZ" b="1" dirty="0">
              <a:solidFill>
                <a:schemeClr val="tx1">
                  <a:lumMod val="85000"/>
                  <a:lumOff val="15000"/>
                </a:schemeClr>
              </a:solidFill>
            </a:endParaRPr>
          </a:p>
        </p:txBody>
      </p:sp>
      <p:sp>
        <p:nvSpPr>
          <p:cNvPr id="15" name="TextovéPole 14">
            <a:extLst>
              <a:ext uri="{FF2B5EF4-FFF2-40B4-BE49-F238E27FC236}">
                <a16:creationId xmlns:a16="http://schemas.microsoft.com/office/drawing/2014/main" id="{1580343D-20EC-D7E5-A562-952B5C4BA4A6}"/>
              </a:ext>
            </a:extLst>
          </p:cNvPr>
          <p:cNvSpPr txBox="1"/>
          <p:nvPr/>
        </p:nvSpPr>
        <p:spPr>
          <a:xfrm>
            <a:off x="8872656" y="2412770"/>
            <a:ext cx="2494453" cy="923330"/>
          </a:xfrm>
          <a:prstGeom prst="rect">
            <a:avLst/>
          </a:prstGeom>
          <a:noFill/>
        </p:spPr>
        <p:txBody>
          <a:bodyPr wrap="square">
            <a:spAutoFit/>
          </a:bodyPr>
          <a:lstStyle/>
          <a:p>
            <a:pPr lvl="1" algn="ctr"/>
            <a:r>
              <a:rPr lang="cs-CZ" b="1" dirty="0">
                <a:solidFill>
                  <a:schemeClr val="tx1">
                    <a:lumMod val="85000"/>
                    <a:lumOff val="15000"/>
                  </a:schemeClr>
                </a:solidFill>
              </a:rPr>
              <a:t>REMOTE MONITORING </a:t>
            </a:r>
            <a:br>
              <a:rPr lang="cs-CZ" b="1" dirty="0">
                <a:solidFill>
                  <a:schemeClr val="tx1">
                    <a:lumMod val="85000"/>
                    <a:lumOff val="15000"/>
                  </a:schemeClr>
                </a:solidFill>
              </a:rPr>
            </a:br>
            <a:r>
              <a:rPr lang="cs-CZ" b="1" dirty="0">
                <a:solidFill>
                  <a:schemeClr val="tx1">
                    <a:lumMod val="85000"/>
                    <a:lumOff val="15000"/>
                  </a:schemeClr>
                </a:solidFill>
              </a:rPr>
              <a:t>AND SERVICE</a:t>
            </a:r>
          </a:p>
        </p:txBody>
      </p:sp>
      <p:sp>
        <p:nvSpPr>
          <p:cNvPr id="18" name="TextovéPole 17">
            <a:extLst>
              <a:ext uri="{FF2B5EF4-FFF2-40B4-BE49-F238E27FC236}">
                <a16:creationId xmlns:a16="http://schemas.microsoft.com/office/drawing/2014/main" id="{02408169-DB94-6222-FDD7-4FBD627E82DA}"/>
              </a:ext>
            </a:extLst>
          </p:cNvPr>
          <p:cNvSpPr txBox="1"/>
          <p:nvPr/>
        </p:nvSpPr>
        <p:spPr>
          <a:xfrm>
            <a:off x="992264" y="4521681"/>
            <a:ext cx="1912689" cy="1169551"/>
          </a:xfrm>
          <a:prstGeom prst="rect">
            <a:avLst/>
          </a:prstGeom>
          <a:noFill/>
        </p:spPr>
        <p:txBody>
          <a:bodyPr wrap="square" rtlCol="0">
            <a:spAutoFit/>
          </a:bodyPr>
          <a:lstStyle/>
          <a:p>
            <a:pPr algn="ctr"/>
            <a:r>
              <a:rPr lang="en-US" sz="1400" dirty="0">
                <a:solidFill>
                  <a:schemeClr val="tx1">
                    <a:lumMod val="85000"/>
                    <a:lumOff val="15000"/>
                  </a:schemeClr>
                </a:solidFill>
              </a:rPr>
              <a:t>The system is set so that the use of energy </a:t>
            </a:r>
            <a:r>
              <a:rPr lang="en-US" sz="1400" dirty="0" err="1">
                <a:solidFill>
                  <a:schemeClr val="tx1">
                    <a:lumMod val="85000"/>
                    <a:lumOff val="15000"/>
                  </a:schemeClr>
                </a:solidFill>
              </a:rPr>
              <a:t>energy</a:t>
            </a:r>
            <a:r>
              <a:rPr lang="en-US" sz="1400" dirty="0">
                <a:solidFill>
                  <a:schemeClr val="tx1">
                    <a:lumMod val="85000"/>
                    <a:lumOff val="15000"/>
                  </a:schemeClr>
                </a:solidFill>
              </a:rPr>
              <a:t> is as economical as possible = lower operating costs</a:t>
            </a:r>
            <a:endParaRPr lang="cs-CZ" sz="1400" dirty="0">
              <a:solidFill>
                <a:schemeClr val="tx1">
                  <a:lumMod val="85000"/>
                  <a:lumOff val="15000"/>
                </a:schemeClr>
              </a:solidFill>
            </a:endParaRPr>
          </a:p>
        </p:txBody>
      </p:sp>
      <p:sp>
        <p:nvSpPr>
          <p:cNvPr id="19" name="TextovéPole 18">
            <a:extLst>
              <a:ext uri="{FF2B5EF4-FFF2-40B4-BE49-F238E27FC236}">
                <a16:creationId xmlns:a16="http://schemas.microsoft.com/office/drawing/2014/main" id="{270F5EEF-213D-B932-86D2-964AB0AA2143}"/>
              </a:ext>
            </a:extLst>
          </p:cNvPr>
          <p:cNvSpPr txBox="1"/>
          <p:nvPr/>
        </p:nvSpPr>
        <p:spPr>
          <a:xfrm>
            <a:off x="3807252" y="4499060"/>
            <a:ext cx="1912689" cy="1384995"/>
          </a:xfrm>
          <a:prstGeom prst="rect">
            <a:avLst/>
          </a:prstGeom>
          <a:noFill/>
        </p:spPr>
        <p:txBody>
          <a:bodyPr wrap="square" rtlCol="0">
            <a:spAutoFit/>
          </a:bodyPr>
          <a:lstStyle/>
          <a:p>
            <a:pPr algn="ctr"/>
            <a:r>
              <a:rPr lang="en-US" sz="1400">
                <a:solidFill>
                  <a:schemeClr val="tx1">
                    <a:lumMod val="85000"/>
                    <a:lumOff val="15000"/>
                  </a:schemeClr>
                </a:solidFill>
              </a:rPr>
              <a:t>Integrating weather forecasting together with smart sensors gives the system the ability to react earlier and more meaningfully</a:t>
            </a:r>
            <a:endParaRPr lang="cs-CZ" sz="1400" dirty="0">
              <a:solidFill>
                <a:schemeClr val="tx1">
                  <a:lumMod val="85000"/>
                  <a:lumOff val="15000"/>
                </a:schemeClr>
              </a:solidFill>
            </a:endParaRPr>
          </a:p>
        </p:txBody>
      </p:sp>
      <p:sp>
        <p:nvSpPr>
          <p:cNvPr id="20" name="TextovéPole 19">
            <a:extLst>
              <a:ext uri="{FF2B5EF4-FFF2-40B4-BE49-F238E27FC236}">
                <a16:creationId xmlns:a16="http://schemas.microsoft.com/office/drawing/2014/main" id="{AFFED190-979C-90A1-83E3-422CECA8CC53}"/>
              </a:ext>
            </a:extLst>
          </p:cNvPr>
          <p:cNvSpPr txBox="1"/>
          <p:nvPr/>
        </p:nvSpPr>
        <p:spPr>
          <a:xfrm>
            <a:off x="6614652" y="4499060"/>
            <a:ext cx="1912689" cy="1169551"/>
          </a:xfrm>
          <a:prstGeom prst="rect">
            <a:avLst/>
          </a:prstGeom>
          <a:noFill/>
        </p:spPr>
        <p:txBody>
          <a:bodyPr wrap="square" rtlCol="0">
            <a:spAutoFit/>
          </a:bodyPr>
          <a:lstStyle/>
          <a:p>
            <a:pPr algn="ctr"/>
            <a:r>
              <a:rPr lang="en-US" sz="1400" dirty="0">
                <a:solidFill>
                  <a:schemeClr val="tx1">
                    <a:lumMod val="85000"/>
                    <a:lumOff val="15000"/>
                  </a:schemeClr>
                </a:solidFill>
              </a:rPr>
              <a:t>The combination of multi-stage sensors, machine learning and monitoring guarantees trouble-free operation</a:t>
            </a:r>
            <a:endParaRPr lang="cs-CZ" sz="1400" dirty="0">
              <a:solidFill>
                <a:schemeClr val="tx1">
                  <a:lumMod val="85000"/>
                  <a:lumOff val="15000"/>
                </a:schemeClr>
              </a:solidFill>
            </a:endParaRPr>
          </a:p>
        </p:txBody>
      </p:sp>
      <p:sp>
        <p:nvSpPr>
          <p:cNvPr id="21" name="TextovéPole 20">
            <a:extLst>
              <a:ext uri="{FF2B5EF4-FFF2-40B4-BE49-F238E27FC236}">
                <a16:creationId xmlns:a16="http://schemas.microsoft.com/office/drawing/2014/main" id="{4FAE004B-FAE1-F872-5712-AE5A22597CCE}"/>
              </a:ext>
            </a:extLst>
          </p:cNvPr>
          <p:cNvSpPr txBox="1"/>
          <p:nvPr/>
        </p:nvSpPr>
        <p:spPr>
          <a:xfrm>
            <a:off x="9454420" y="4737124"/>
            <a:ext cx="1912689" cy="738664"/>
          </a:xfrm>
          <a:prstGeom prst="rect">
            <a:avLst/>
          </a:prstGeom>
          <a:noFill/>
        </p:spPr>
        <p:txBody>
          <a:bodyPr wrap="square" rtlCol="0">
            <a:spAutoFit/>
          </a:bodyPr>
          <a:lstStyle/>
          <a:p>
            <a:pPr algn="ctr"/>
            <a:r>
              <a:rPr lang="en-US" sz="1400" dirty="0">
                <a:solidFill>
                  <a:schemeClr val="tx1">
                    <a:lumMod val="85000"/>
                    <a:lumOff val="15000"/>
                  </a:schemeClr>
                </a:solidFill>
              </a:rPr>
              <a:t>Remote control</a:t>
            </a:r>
          </a:p>
          <a:p>
            <a:pPr algn="ctr"/>
            <a:r>
              <a:rPr lang="en-US" sz="1400" dirty="0">
                <a:solidFill>
                  <a:schemeClr val="tx1">
                    <a:lumMod val="85000"/>
                    <a:lumOff val="15000"/>
                  </a:schemeClr>
                </a:solidFill>
              </a:rPr>
              <a:t>Status monitoring</a:t>
            </a:r>
          </a:p>
          <a:p>
            <a:pPr algn="ctr"/>
            <a:r>
              <a:rPr lang="en-US" sz="1400" dirty="0">
                <a:solidFill>
                  <a:schemeClr val="tx1">
                    <a:lumMod val="85000"/>
                    <a:lumOff val="15000"/>
                  </a:schemeClr>
                </a:solidFill>
              </a:rPr>
              <a:t>Ensuring service</a:t>
            </a:r>
            <a:endParaRPr lang="cs-CZ" sz="1400" dirty="0">
              <a:solidFill>
                <a:schemeClr val="tx1">
                  <a:lumMod val="85000"/>
                  <a:lumOff val="15000"/>
                </a:schemeClr>
              </a:solidFill>
            </a:endParaRPr>
          </a:p>
        </p:txBody>
      </p:sp>
      <p:pic>
        <p:nvPicPr>
          <p:cNvPr id="23" name="Obrázek 22">
            <a:extLst>
              <a:ext uri="{FF2B5EF4-FFF2-40B4-BE49-F238E27FC236}">
                <a16:creationId xmlns:a16="http://schemas.microsoft.com/office/drawing/2014/main" id="{EE30189C-929B-89D1-85B0-5179D0ECAF74}"/>
              </a:ext>
            </a:extLst>
          </p:cNvPr>
          <p:cNvPicPr>
            <a:picLocks noChangeAspect="1"/>
          </p:cNvPicPr>
          <p:nvPr/>
        </p:nvPicPr>
        <p:blipFill>
          <a:blip r:embed="rId3"/>
          <a:stretch>
            <a:fillRect/>
          </a:stretch>
        </p:blipFill>
        <p:spPr>
          <a:xfrm>
            <a:off x="4527011" y="3671930"/>
            <a:ext cx="546100" cy="584200"/>
          </a:xfrm>
          <a:prstGeom prst="rect">
            <a:avLst/>
          </a:prstGeom>
        </p:spPr>
      </p:pic>
      <p:pic>
        <p:nvPicPr>
          <p:cNvPr id="24" name="Obrázek 23">
            <a:extLst>
              <a:ext uri="{FF2B5EF4-FFF2-40B4-BE49-F238E27FC236}">
                <a16:creationId xmlns:a16="http://schemas.microsoft.com/office/drawing/2014/main" id="{0B3EADAA-73D7-6841-6831-8E37B32D9C27}"/>
              </a:ext>
            </a:extLst>
          </p:cNvPr>
          <p:cNvPicPr>
            <a:picLocks noChangeAspect="1"/>
          </p:cNvPicPr>
          <p:nvPr/>
        </p:nvPicPr>
        <p:blipFill>
          <a:blip r:embed="rId4"/>
          <a:stretch>
            <a:fillRect/>
          </a:stretch>
        </p:blipFill>
        <p:spPr>
          <a:xfrm>
            <a:off x="7365241" y="3671930"/>
            <a:ext cx="419100" cy="469900"/>
          </a:xfrm>
          <a:prstGeom prst="rect">
            <a:avLst/>
          </a:prstGeom>
        </p:spPr>
      </p:pic>
      <p:pic>
        <p:nvPicPr>
          <p:cNvPr id="25" name="Obrázek 24">
            <a:extLst>
              <a:ext uri="{FF2B5EF4-FFF2-40B4-BE49-F238E27FC236}">
                <a16:creationId xmlns:a16="http://schemas.microsoft.com/office/drawing/2014/main" id="{7F14EF21-D311-6E09-ABAA-7CB5826CCDDB}"/>
              </a:ext>
            </a:extLst>
          </p:cNvPr>
          <p:cNvPicPr>
            <a:picLocks noChangeAspect="1"/>
          </p:cNvPicPr>
          <p:nvPr/>
        </p:nvPicPr>
        <p:blipFill>
          <a:blip r:embed="rId5"/>
          <a:stretch>
            <a:fillRect/>
          </a:stretch>
        </p:blipFill>
        <p:spPr>
          <a:xfrm>
            <a:off x="9971787" y="3576286"/>
            <a:ext cx="862879" cy="679844"/>
          </a:xfrm>
          <a:prstGeom prst="rect">
            <a:avLst/>
          </a:prstGeom>
        </p:spPr>
      </p:pic>
      <p:pic>
        <p:nvPicPr>
          <p:cNvPr id="26" name="Obrázek 25">
            <a:extLst>
              <a:ext uri="{FF2B5EF4-FFF2-40B4-BE49-F238E27FC236}">
                <a16:creationId xmlns:a16="http://schemas.microsoft.com/office/drawing/2014/main" id="{8E5781D6-F68A-4DB2-5BF7-9C362391403E}"/>
              </a:ext>
            </a:extLst>
          </p:cNvPr>
          <p:cNvPicPr>
            <a:picLocks noChangeAspect="1"/>
          </p:cNvPicPr>
          <p:nvPr/>
        </p:nvPicPr>
        <p:blipFill>
          <a:blip r:embed="rId6"/>
          <a:stretch>
            <a:fillRect/>
          </a:stretch>
        </p:blipFill>
        <p:spPr>
          <a:xfrm>
            <a:off x="1253495" y="3726393"/>
            <a:ext cx="581652" cy="475273"/>
          </a:xfrm>
          <a:prstGeom prst="rect">
            <a:avLst/>
          </a:prstGeom>
        </p:spPr>
      </p:pic>
      <p:sp>
        <p:nvSpPr>
          <p:cNvPr id="27" name="TextovéPole 26">
            <a:extLst>
              <a:ext uri="{FF2B5EF4-FFF2-40B4-BE49-F238E27FC236}">
                <a16:creationId xmlns:a16="http://schemas.microsoft.com/office/drawing/2014/main" id="{611CDEB1-73F8-8E6D-36F5-0DFDC2E8B759}"/>
              </a:ext>
            </a:extLst>
          </p:cNvPr>
          <p:cNvSpPr txBox="1"/>
          <p:nvPr/>
        </p:nvSpPr>
        <p:spPr>
          <a:xfrm>
            <a:off x="1950469" y="3608524"/>
            <a:ext cx="973517" cy="646331"/>
          </a:xfrm>
          <a:prstGeom prst="rect">
            <a:avLst/>
          </a:prstGeom>
          <a:noFill/>
        </p:spPr>
        <p:txBody>
          <a:bodyPr wrap="square" rtlCol="0">
            <a:spAutoFit/>
          </a:bodyPr>
          <a:lstStyle/>
          <a:p>
            <a:pPr algn="ctr"/>
            <a:r>
              <a:rPr lang="cs-CZ" b="1" dirty="0" err="1">
                <a:solidFill>
                  <a:srgbClr val="29A800"/>
                </a:solidFill>
              </a:rPr>
              <a:t>saving</a:t>
            </a:r>
            <a:r>
              <a:rPr lang="cs-CZ" b="1" dirty="0">
                <a:solidFill>
                  <a:srgbClr val="29A800"/>
                </a:solidFill>
              </a:rPr>
              <a:t> 26% </a:t>
            </a:r>
          </a:p>
        </p:txBody>
      </p:sp>
      <p:sp>
        <p:nvSpPr>
          <p:cNvPr id="17" name="TextovéPole 16">
            <a:extLst>
              <a:ext uri="{FF2B5EF4-FFF2-40B4-BE49-F238E27FC236}">
                <a16:creationId xmlns:a16="http://schemas.microsoft.com/office/drawing/2014/main" id="{5A873E25-1E62-955D-C5A1-751B8017047B}"/>
              </a:ext>
            </a:extLst>
          </p:cNvPr>
          <p:cNvSpPr txBox="1"/>
          <p:nvPr/>
        </p:nvSpPr>
        <p:spPr>
          <a:xfrm>
            <a:off x="7405788" y="3725057"/>
            <a:ext cx="364044" cy="369332"/>
          </a:xfrm>
          <a:prstGeom prst="rect">
            <a:avLst/>
          </a:prstGeom>
          <a:noFill/>
        </p:spPr>
        <p:txBody>
          <a:bodyPr wrap="square">
            <a:spAutoFit/>
          </a:bodyPr>
          <a:lstStyle/>
          <a:p>
            <a:r>
              <a:rPr lang="cs-CZ" sz="1800" dirty="0">
                <a:solidFill>
                  <a:schemeClr val="tx1">
                    <a:lumMod val="85000"/>
                    <a:lumOff val="15000"/>
                  </a:schemeClr>
                </a:solidFill>
                <a:sym typeface="Wingdings" panose="05000000000000000000" pitchFamily="2" charset="2"/>
              </a:rPr>
              <a:t></a:t>
            </a:r>
            <a:endParaRPr lang="cs-CZ" dirty="0"/>
          </a:p>
        </p:txBody>
      </p:sp>
    </p:spTree>
    <p:extLst>
      <p:ext uri="{BB962C8B-B14F-4D97-AF65-F5344CB8AC3E}">
        <p14:creationId xmlns:p14="http://schemas.microsoft.com/office/powerpoint/2010/main" val="2364885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Obrázek 14">
            <a:extLst>
              <a:ext uri="{FF2B5EF4-FFF2-40B4-BE49-F238E27FC236}">
                <a16:creationId xmlns:a16="http://schemas.microsoft.com/office/drawing/2014/main" id="{A713F747-38C4-65E8-FF8C-0D4770A68201}"/>
              </a:ext>
            </a:extLst>
          </p:cNvPr>
          <p:cNvPicPr>
            <a:picLocks noChangeAspect="1"/>
          </p:cNvPicPr>
          <p:nvPr/>
        </p:nvPicPr>
        <p:blipFill>
          <a:blip r:embed="rId3"/>
          <a:stretch>
            <a:fillRect/>
          </a:stretch>
        </p:blipFill>
        <p:spPr>
          <a:xfrm>
            <a:off x="-41936" y="4020032"/>
            <a:ext cx="2665898" cy="2665898"/>
          </a:xfrm>
          <a:prstGeom prst="rect">
            <a:avLst/>
          </a:prstGeom>
        </p:spPr>
      </p:pic>
      <p:pic>
        <p:nvPicPr>
          <p:cNvPr id="18" name="Obrázek 17">
            <a:extLst>
              <a:ext uri="{FF2B5EF4-FFF2-40B4-BE49-F238E27FC236}">
                <a16:creationId xmlns:a16="http://schemas.microsoft.com/office/drawing/2014/main" id="{B6EA4132-4B7F-6328-9877-D692B52C14D6}"/>
              </a:ext>
            </a:extLst>
          </p:cNvPr>
          <p:cNvPicPr>
            <a:picLocks noChangeAspect="1"/>
          </p:cNvPicPr>
          <p:nvPr/>
        </p:nvPicPr>
        <p:blipFill>
          <a:blip r:embed="rId3"/>
          <a:stretch>
            <a:fillRect/>
          </a:stretch>
        </p:blipFill>
        <p:spPr>
          <a:xfrm>
            <a:off x="2334416" y="4033407"/>
            <a:ext cx="2665898" cy="2665898"/>
          </a:xfrm>
          <a:prstGeom prst="rect">
            <a:avLst/>
          </a:prstGeom>
        </p:spPr>
      </p:pic>
      <p:pic>
        <p:nvPicPr>
          <p:cNvPr id="19" name="Obrázek 18">
            <a:extLst>
              <a:ext uri="{FF2B5EF4-FFF2-40B4-BE49-F238E27FC236}">
                <a16:creationId xmlns:a16="http://schemas.microsoft.com/office/drawing/2014/main" id="{21F9CECE-E4B9-7E38-823F-A64E261E7D72}"/>
              </a:ext>
            </a:extLst>
          </p:cNvPr>
          <p:cNvPicPr>
            <a:picLocks noChangeAspect="1"/>
          </p:cNvPicPr>
          <p:nvPr/>
        </p:nvPicPr>
        <p:blipFill>
          <a:blip r:embed="rId3"/>
          <a:stretch>
            <a:fillRect/>
          </a:stretch>
        </p:blipFill>
        <p:spPr>
          <a:xfrm>
            <a:off x="4750402" y="4030286"/>
            <a:ext cx="2665898" cy="2665898"/>
          </a:xfrm>
          <a:prstGeom prst="rect">
            <a:avLst/>
          </a:prstGeom>
        </p:spPr>
      </p:pic>
      <p:pic>
        <p:nvPicPr>
          <p:cNvPr id="20" name="Obrázek 19">
            <a:extLst>
              <a:ext uri="{FF2B5EF4-FFF2-40B4-BE49-F238E27FC236}">
                <a16:creationId xmlns:a16="http://schemas.microsoft.com/office/drawing/2014/main" id="{2FE111D9-679E-B044-6792-E9627056BC4A}"/>
              </a:ext>
            </a:extLst>
          </p:cNvPr>
          <p:cNvPicPr>
            <a:picLocks noChangeAspect="1"/>
          </p:cNvPicPr>
          <p:nvPr/>
        </p:nvPicPr>
        <p:blipFill>
          <a:blip r:embed="rId3"/>
          <a:stretch>
            <a:fillRect/>
          </a:stretch>
        </p:blipFill>
        <p:spPr>
          <a:xfrm>
            <a:off x="7166388" y="4030286"/>
            <a:ext cx="2665898" cy="2665898"/>
          </a:xfrm>
          <a:prstGeom prst="rect">
            <a:avLst/>
          </a:prstGeom>
        </p:spPr>
      </p:pic>
      <p:pic>
        <p:nvPicPr>
          <p:cNvPr id="21" name="Obrázek 20">
            <a:extLst>
              <a:ext uri="{FF2B5EF4-FFF2-40B4-BE49-F238E27FC236}">
                <a16:creationId xmlns:a16="http://schemas.microsoft.com/office/drawing/2014/main" id="{391DAA00-7A63-14C4-6431-1A84D24A835D}"/>
              </a:ext>
            </a:extLst>
          </p:cNvPr>
          <p:cNvPicPr>
            <a:picLocks noChangeAspect="1"/>
          </p:cNvPicPr>
          <p:nvPr/>
        </p:nvPicPr>
        <p:blipFill>
          <a:blip r:embed="rId3"/>
          <a:stretch>
            <a:fillRect/>
          </a:stretch>
        </p:blipFill>
        <p:spPr>
          <a:xfrm>
            <a:off x="9568038" y="4027165"/>
            <a:ext cx="2665898" cy="2665898"/>
          </a:xfrm>
          <a:prstGeom prst="rect">
            <a:avLst/>
          </a:prstGeom>
        </p:spPr>
      </p:pic>
      <p:pic>
        <p:nvPicPr>
          <p:cNvPr id="11" name="Obrázek 10">
            <a:extLst>
              <a:ext uri="{FF2B5EF4-FFF2-40B4-BE49-F238E27FC236}">
                <a16:creationId xmlns:a16="http://schemas.microsoft.com/office/drawing/2014/main" id="{CE1D18A7-FD14-B7E0-0516-78965C91503A}"/>
              </a:ext>
            </a:extLst>
          </p:cNvPr>
          <p:cNvPicPr>
            <a:picLocks noChangeAspect="1"/>
          </p:cNvPicPr>
          <p:nvPr/>
        </p:nvPicPr>
        <p:blipFill>
          <a:blip r:embed="rId3"/>
          <a:stretch>
            <a:fillRect/>
          </a:stretch>
        </p:blipFill>
        <p:spPr>
          <a:xfrm>
            <a:off x="2359714" y="1778454"/>
            <a:ext cx="2665898" cy="2665898"/>
          </a:xfrm>
          <a:prstGeom prst="rect">
            <a:avLst/>
          </a:prstGeom>
        </p:spPr>
      </p:pic>
      <p:pic>
        <p:nvPicPr>
          <p:cNvPr id="12" name="Obrázek 11">
            <a:extLst>
              <a:ext uri="{FF2B5EF4-FFF2-40B4-BE49-F238E27FC236}">
                <a16:creationId xmlns:a16="http://schemas.microsoft.com/office/drawing/2014/main" id="{9EC22CD7-6A98-D942-4611-30F6252AA43D}"/>
              </a:ext>
            </a:extLst>
          </p:cNvPr>
          <p:cNvPicPr>
            <a:picLocks noChangeAspect="1"/>
          </p:cNvPicPr>
          <p:nvPr/>
        </p:nvPicPr>
        <p:blipFill>
          <a:blip r:embed="rId3"/>
          <a:stretch>
            <a:fillRect/>
          </a:stretch>
        </p:blipFill>
        <p:spPr>
          <a:xfrm>
            <a:off x="4736066" y="1791829"/>
            <a:ext cx="2665898" cy="2665898"/>
          </a:xfrm>
          <a:prstGeom prst="rect">
            <a:avLst/>
          </a:prstGeom>
        </p:spPr>
      </p:pic>
      <p:pic>
        <p:nvPicPr>
          <p:cNvPr id="13" name="Obrázek 12">
            <a:extLst>
              <a:ext uri="{FF2B5EF4-FFF2-40B4-BE49-F238E27FC236}">
                <a16:creationId xmlns:a16="http://schemas.microsoft.com/office/drawing/2014/main" id="{935A2EB3-CDB9-84B4-7BEC-EB4E751D0DEE}"/>
              </a:ext>
            </a:extLst>
          </p:cNvPr>
          <p:cNvPicPr>
            <a:picLocks noChangeAspect="1"/>
          </p:cNvPicPr>
          <p:nvPr/>
        </p:nvPicPr>
        <p:blipFill>
          <a:blip r:embed="rId3"/>
          <a:stretch>
            <a:fillRect/>
          </a:stretch>
        </p:blipFill>
        <p:spPr>
          <a:xfrm>
            <a:off x="7152052" y="1788708"/>
            <a:ext cx="2665898" cy="2665898"/>
          </a:xfrm>
          <a:prstGeom prst="rect">
            <a:avLst/>
          </a:prstGeom>
        </p:spPr>
      </p:pic>
      <p:pic>
        <p:nvPicPr>
          <p:cNvPr id="14" name="Obrázek 13">
            <a:extLst>
              <a:ext uri="{FF2B5EF4-FFF2-40B4-BE49-F238E27FC236}">
                <a16:creationId xmlns:a16="http://schemas.microsoft.com/office/drawing/2014/main" id="{102B7963-3504-7E58-3CE2-F3520B9C3654}"/>
              </a:ext>
            </a:extLst>
          </p:cNvPr>
          <p:cNvPicPr>
            <a:picLocks noChangeAspect="1"/>
          </p:cNvPicPr>
          <p:nvPr/>
        </p:nvPicPr>
        <p:blipFill>
          <a:blip r:embed="rId3"/>
          <a:stretch>
            <a:fillRect/>
          </a:stretch>
        </p:blipFill>
        <p:spPr>
          <a:xfrm>
            <a:off x="9568038" y="1788708"/>
            <a:ext cx="2665898" cy="2665898"/>
          </a:xfrm>
          <a:prstGeom prst="rect">
            <a:avLst/>
          </a:prstGeom>
        </p:spPr>
      </p:pic>
      <p:pic>
        <p:nvPicPr>
          <p:cNvPr id="9" name="Obrázek 8">
            <a:extLst>
              <a:ext uri="{FF2B5EF4-FFF2-40B4-BE49-F238E27FC236}">
                <a16:creationId xmlns:a16="http://schemas.microsoft.com/office/drawing/2014/main" id="{AD1A8AC1-C600-7EF3-D6EA-30E039597961}"/>
              </a:ext>
            </a:extLst>
          </p:cNvPr>
          <p:cNvPicPr>
            <a:picLocks noChangeAspect="1"/>
          </p:cNvPicPr>
          <p:nvPr/>
        </p:nvPicPr>
        <p:blipFill>
          <a:blip r:embed="rId3"/>
          <a:stretch>
            <a:fillRect/>
          </a:stretch>
        </p:blipFill>
        <p:spPr>
          <a:xfrm>
            <a:off x="-56272" y="1778454"/>
            <a:ext cx="2665898" cy="2665898"/>
          </a:xfrm>
          <a:prstGeom prst="rect">
            <a:avLst/>
          </a:prstGeom>
        </p:spPr>
      </p:pic>
      <p:sp>
        <p:nvSpPr>
          <p:cNvPr id="31" name="TextovéPole 30">
            <a:extLst>
              <a:ext uri="{FF2B5EF4-FFF2-40B4-BE49-F238E27FC236}">
                <a16:creationId xmlns:a16="http://schemas.microsoft.com/office/drawing/2014/main" id="{AD854012-F252-E6B4-C5A3-A583B89F81E6}"/>
              </a:ext>
            </a:extLst>
          </p:cNvPr>
          <p:cNvSpPr txBox="1"/>
          <p:nvPr/>
        </p:nvSpPr>
        <p:spPr>
          <a:xfrm>
            <a:off x="485755" y="2191401"/>
            <a:ext cx="1542176" cy="646331"/>
          </a:xfrm>
          <a:prstGeom prst="rect">
            <a:avLst/>
          </a:prstGeom>
          <a:noFill/>
        </p:spPr>
        <p:txBody>
          <a:bodyPr wrap="square" rtlCol="0">
            <a:spAutoFit/>
          </a:bodyPr>
          <a:lstStyle/>
          <a:p>
            <a:pPr algn="ctr"/>
            <a:r>
              <a:rPr lang="cs-CZ" b="1" dirty="0" err="1">
                <a:solidFill>
                  <a:schemeClr val="tx1">
                    <a:lumMod val="85000"/>
                    <a:lumOff val="15000"/>
                  </a:schemeClr>
                </a:solidFill>
              </a:rPr>
              <a:t>Multiple</a:t>
            </a:r>
            <a:r>
              <a:rPr lang="cs-CZ" b="1" dirty="0">
                <a:solidFill>
                  <a:schemeClr val="tx1">
                    <a:lumMod val="85000"/>
                    <a:lumOff val="15000"/>
                  </a:schemeClr>
                </a:solidFill>
              </a:rPr>
              <a:t> </a:t>
            </a:r>
            <a:r>
              <a:rPr lang="cs-CZ" b="1" dirty="0" err="1">
                <a:solidFill>
                  <a:schemeClr val="tx1">
                    <a:lumMod val="85000"/>
                    <a:lumOff val="15000"/>
                  </a:schemeClr>
                </a:solidFill>
              </a:rPr>
              <a:t>sensors</a:t>
            </a:r>
            <a:endParaRPr lang="cs-CZ" b="1" dirty="0">
              <a:solidFill>
                <a:schemeClr val="tx1">
                  <a:lumMod val="85000"/>
                  <a:lumOff val="15000"/>
                </a:schemeClr>
              </a:solidFill>
            </a:endParaRPr>
          </a:p>
        </p:txBody>
      </p:sp>
      <p:sp>
        <p:nvSpPr>
          <p:cNvPr id="32" name="TextovéPole 31">
            <a:extLst>
              <a:ext uri="{FF2B5EF4-FFF2-40B4-BE49-F238E27FC236}">
                <a16:creationId xmlns:a16="http://schemas.microsoft.com/office/drawing/2014/main" id="{46AE7B34-5BC3-3CDF-E973-26574F6D4E96}"/>
              </a:ext>
            </a:extLst>
          </p:cNvPr>
          <p:cNvSpPr txBox="1"/>
          <p:nvPr/>
        </p:nvSpPr>
        <p:spPr>
          <a:xfrm>
            <a:off x="2520969" y="2191401"/>
            <a:ext cx="1898126" cy="923330"/>
          </a:xfrm>
          <a:prstGeom prst="rect">
            <a:avLst/>
          </a:prstGeom>
          <a:noFill/>
        </p:spPr>
        <p:txBody>
          <a:bodyPr wrap="square" rtlCol="0">
            <a:spAutoFit/>
          </a:bodyPr>
          <a:lstStyle/>
          <a:p>
            <a:pPr lvl="1" algn="ctr"/>
            <a:r>
              <a:rPr lang="cs-CZ" sz="1800" b="1" dirty="0" err="1">
                <a:solidFill>
                  <a:schemeClr val="tx1">
                    <a:lumMod val="85000"/>
                    <a:lumOff val="15000"/>
                  </a:schemeClr>
                </a:solidFill>
                <a:effectLst/>
                <a:ea typeface="Calibri" panose="020F0502020204030204" pitchFamily="34" charset="0"/>
                <a:cs typeface="Times New Roman" panose="02020603050405020304" pitchFamily="18" charset="0"/>
              </a:rPr>
              <a:t>Local</a:t>
            </a:r>
            <a:r>
              <a:rPr lang="cs-CZ" sz="1800" b="1" dirty="0">
                <a:solidFill>
                  <a:schemeClr val="tx1">
                    <a:lumMod val="85000"/>
                    <a:lumOff val="15000"/>
                  </a:schemeClr>
                </a:solidFill>
                <a:effectLst/>
                <a:ea typeface="Calibri" panose="020F0502020204030204" pitchFamily="34" charset="0"/>
                <a:cs typeface="Times New Roman" panose="02020603050405020304" pitchFamily="18" charset="0"/>
              </a:rPr>
              <a:t> </a:t>
            </a:r>
            <a:r>
              <a:rPr lang="cs-CZ" sz="1800" b="1" dirty="0" err="1">
                <a:solidFill>
                  <a:schemeClr val="tx1">
                    <a:lumMod val="85000"/>
                    <a:lumOff val="15000"/>
                  </a:schemeClr>
                </a:solidFill>
                <a:effectLst/>
                <a:ea typeface="Calibri" panose="020F0502020204030204" pitchFamily="34" charset="0"/>
                <a:cs typeface="Times New Roman" panose="02020603050405020304" pitchFamily="18" charset="0"/>
              </a:rPr>
              <a:t>weather</a:t>
            </a:r>
            <a:r>
              <a:rPr lang="cs-CZ" sz="1800" b="1" dirty="0">
                <a:solidFill>
                  <a:schemeClr val="tx1">
                    <a:lumMod val="85000"/>
                    <a:lumOff val="15000"/>
                  </a:schemeClr>
                </a:solidFill>
                <a:effectLst/>
                <a:ea typeface="Calibri" panose="020F0502020204030204" pitchFamily="34" charset="0"/>
                <a:cs typeface="Times New Roman" panose="02020603050405020304" pitchFamily="18" charset="0"/>
              </a:rPr>
              <a:t> </a:t>
            </a:r>
            <a:r>
              <a:rPr lang="cs-CZ" sz="1800" b="1" dirty="0" err="1">
                <a:solidFill>
                  <a:schemeClr val="tx1">
                    <a:lumMod val="85000"/>
                    <a:lumOff val="15000"/>
                  </a:schemeClr>
                </a:solidFill>
                <a:effectLst/>
                <a:ea typeface="Calibri" panose="020F0502020204030204" pitchFamily="34" charset="0"/>
                <a:cs typeface="Times New Roman" panose="02020603050405020304" pitchFamily="18" charset="0"/>
              </a:rPr>
              <a:t>forecast</a:t>
            </a:r>
            <a:endParaRPr lang="cs-CZ" dirty="0">
              <a:solidFill>
                <a:schemeClr val="tx1">
                  <a:lumMod val="85000"/>
                  <a:lumOff val="15000"/>
                </a:schemeClr>
              </a:solidFill>
            </a:endParaRPr>
          </a:p>
        </p:txBody>
      </p:sp>
      <p:sp>
        <p:nvSpPr>
          <p:cNvPr id="33" name="TextovéPole 32">
            <a:extLst>
              <a:ext uri="{FF2B5EF4-FFF2-40B4-BE49-F238E27FC236}">
                <a16:creationId xmlns:a16="http://schemas.microsoft.com/office/drawing/2014/main" id="{19E5494B-5AA1-635A-B1AC-E21A26295A2F}"/>
              </a:ext>
            </a:extLst>
          </p:cNvPr>
          <p:cNvSpPr txBox="1"/>
          <p:nvPr/>
        </p:nvSpPr>
        <p:spPr>
          <a:xfrm>
            <a:off x="5301743" y="2191401"/>
            <a:ext cx="1542176" cy="646331"/>
          </a:xfrm>
          <a:prstGeom prst="rect">
            <a:avLst/>
          </a:prstGeom>
          <a:noFill/>
        </p:spPr>
        <p:txBody>
          <a:bodyPr wrap="square" rtlCol="0">
            <a:spAutoFit/>
          </a:bodyPr>
          <a:lstStyle/>
          <a:p>
            <a:pPr algn="ctr"/>
            <a:r>
              <a:rPr lang="cs-CZ" b="1" dirty="0" err="1">
                <a:solidFill>
                  <a:schemeClr val="tx1">
                    <a:lumMod val="85000"/>
                    <a:lumOff val="15000"/>
                  </a:schemeClr>
                </a:solidFill>
              </a:rPr>
              <a:t>Calculation</a:t>
            </a:r>
            <a:r>
              <a:rPr lang="cs-CZ" b="1" dirty="0">
                <a:solidFill>
                  <a:schemeClr val="tx1">
                    <a:lumMod val="85000"/>
                    <a:lumOff val="15000"/>
                  </a:schemeClr>
                </a:solidFill>
              </a:rPr>
              <a:t> </a:t>
            </a:r>
            <a:r>
              <a:rPr lang="cs-CZ" b="1" dirty="0" err="1">
                <a:solidFill>
                  <a:schemeClr val="tx1">
                    <a:lumMod val="85000"/>
                    <a:lumOff val="15000"/>
                  </a:schemeClr>
                </a:solidFill>
              </a:rPr>
              <a:t>of</a:t>
            </a:r>
            <a:r>
              <a:rPr lang="cs-CZ" b="1" dirty="0">
                <a:solidFill>
                  <a:schemeClr val="tx1">
                    <a:lumMod val="85000"/>
                    <a:lumOff val="15000"/>
                  </a:schemeClr>
                </a:solidFill>
              </a:rPr>
              <a:t> </a:t>
            </a:r>
            <a:r>
              <a:rPr lang="cs-CZ" b="1" dirty="0" err="1">
                <a:solidFill>
                  <a:schemeClr val="tx1">
                    <a:lumMod val="85000"/>
                    <a:lumOff val="15000"/>
                  </a:schemeClr>
                </a:solidFill>
              </a:rPr>
              <a:t>dew</a:t>
            </a:r>
            <a:r>
              <a:rPr lang="cs-CZ" b="1" dirty="0">
                <a:solidFill>
                  <a:schemeClr val="tx1">
                    <a:lumMod val="85000"/>
                    <a:lumOff val="15000"/>
                  </a:schemeClr>
                </a:solidFill>
              </a:rPr>
              <a:t> point</a:t>
            </a:r>
          </a:p>
        </p:txBody>
      </p:sp>
      <p:sp>
        <p:nvSpPr>
          <p:cNvPr id="34" name="TextovéPole 33">
            <a:extLst>
              <a:ext uri="{FF2B5EF4-FFF2-40B4-BE49-F238E27FC236}">
                <a16:creationId xmlns:a16="http://schemas.microsoft.com/office/drawing/2014/main" id="{B0B726B8-E024-B49F-D300-E03B05F6C65E}"/>
              </a:ext>
            </a:extLst>
          </p:cNvPr>
          <p:cNvSpPr txBox="1"/>
          <p:nvPr/>
        </p:nvSpPr>
        <p:spPr>
          <a:xfrm>
            <a:off x="262861" y="3148540"/>
            <a:ext cx="2110717" cy="874085"/>
          </a:xfrm>
          <a:prstGeom prst="rect">
            <a:avLst/>
          </a:prstGeom>
          <a:noFill/>
        </p:spPr>
        <p:txBody>
          <a:bodyPr wrap="square" rtlCol="0">
            <a:spAutoFit/>
          </a:bodyPr>
          <a:lstStyle/>
          <a:p>
            <a:pPr algn="ctr">
              <a:lnSpc>
                <a:spcPct val="107000"/>
              </a:lnSpc>
              <a:spcAft>
                <a:spcPts val="800"/>
              </a:spcAft>
            </a:pPr>
            <a:r>
              <a:rPr lang="en-US" sz="1200" dirty="0"/>
              <a:t>Cold and hot rail sensor </a:t>
            </a:r>
            <a:br>
              <a:rPr lang="en-US" sz="1200" dirty="0"/>
            </a:br>
            <a:r>
              <a:rPr lang="en-US" sz="1200" dirty="0"/>
              <a:t>Precipitation sensor Thermometer </a:t>
            </a:r>
            <a:br>
              <a:rPr lang="en-US" sz="1200" dirty="0"/>
            </a:br>
            <a:r>
              <a:rPr lang="en-US" sz="1200" dirty="0"/>
              <a:t> Humidity meter</a:t>
            </a:r>
            <a:endParaRPr lang="cs-CZ" sz="1200" dirty="0"/>
          </a:p>
        </p:txBody>
      </p:sp>
      <p:sp>
        <p:nvSpPr>
          <p:cNvPr id="36" name="TextovéPole 35">
            <a:extLst>
              <a:ext uri="{FF2B5EF4-FFF2-40B4-BE49-F238E27FC236}">
                <a16:creationId xmlns:a16="http://schemas.microsoft.com/office/drawing/2014/main" id="{9772DA8E-2FBB-B8EC-F957-4755685142E6}"/>
              </a:ext>
            </a:extLst>
          </p:cNvPr>
          <p:cNvSpPr txBox="1"/>
          <p:nvPr/>
        </p:nvSpPr>
        <p:spPr>
          <a:xfrm>
            <a:off x="2740305" y="3204512"/>
            <a:ext cx="1912689" cy="646331"/>
          </a:xfrm>
          <a:prstGeom prst="rect">
            <a:avLst/>
          </a:prstGeom>
          <a:noFill/>
        </p:spPr>
        <p:txBody>
          <a:bodyPr wrap="square" rtlCol="0">
            <a:spAutoFit/>
          </a:bodyPr>
          <a:lstStyle/>
          <a:p>
            <a:pPr algn="ctr"/>
            <a:r>
              <a:rPr lang="en-US" sz="1200" dirty="0"/>
              <a:t>Increasing the efficiency of heating control based on expected conditions</a:t>
            </a:r>
            <a:endParaRPr lang="cs-CZ" sz="1200" dirty="0"/>
          </a:p>
        </p:txBody>
      </p:sp>
      <p:sp>
        <p:nvSpPr>
          <p:cNvPr id="38" name="TextovéPole 37">
            <a:extLst>
              <a:ext uri="{FF2B5EF4-FFF2-40B4-BE49-F238E27FC236}">
                <a16:creationId xmlns:a16="http://schemas.microsoft.com/office/drawing/2014/main" id="{5DA21CEA-970B-0A01-1A9A-3EC61B2082EA}"/>
              </a:ext>
            </a:extLst>
          </p:cNvPr>
          <p:cNvSpPr txBox="1"/>
          <p:nvPr/>
        </p:nvSpPr>
        <p:spPr>
          <a:xfrm>
            <a:off x="5103927" y="3296844"/>
            <a:ext cx="1912689" cy="461665"/>
          </a:xfrm>
          <a:prstGeom prst="rect">
            <a:avLst/>
          </a:prstGeom>
          <a:noFill/>
        </p:spPr>
        <p:txBody>
          <a:bodyPr wrap="square" rtlCol="0">
            <a:spAutoFit/>
          </a:bodyPr>
          <a:lstStyle/>
          <a:p>
            <a:pPr algn="ctr"/>
            <a:r>
              <a:rPr lang="en-US" sz="1200" dirty="0"/>
              <a:t>The heating system works with the dew point value</a:t>
            </a:r>
            <a:endParaRPr lang="cs-CZ" sz="1200" dirty="0"/>
          </a:p>
        </p:txBody>
      </p:sp>
      <p:sp>
        <p:nvSpPr>
          <p:cNvPr id="39" name="TextovéPole 38">
            <a:extLst>
              <a:ext uri="{FF2B5EF4-FFF2-40B4-BE49-F238E27FC236}">
                <a16:creationId xmlns:a16="http://schemas.microsoft.com/office/drawing/2014/main" id="{5CC05B38-7285-52F0-269F-2158FF4B0118}"/>
              </a:ext>
            </a:extLst>
          </p:cNvPr>
          <p:cNvSpPr txBox="1"/>
          <p:nvPr/>
        </p:nvSpPr>
        <p:spPr>
          <a:xfrm>
            <a:off x="7605902" y="4463531"/>
            <a:ext cx="1654609" cy="646331"/>
          </a:xfrm>
          <a:prstGeom prst="rect">
            <a:avLst/>
          </a:prstGeom>
          <a:noFill/>
        </p:spPr>
        <p:txBody>
          <a:bodyPr wrap="square" rtlCol="0">
            <a:spAutoFit/>
          </a:bodyPr>
          <a:lstStyle/>
          <a:p>
            <a:pPr algn="ctr"/>
            <a:r>
              <a:rPr lang="cs-CZ" b="1" dirty="0">
                <a:solidFill>
                  <a:schemeClr val="tx1">
                    <a:lumMod val="85000"/>
                    <a:lumOff val="15000"/>
                  </a:schemeClr>
                </a:solidFill>
              </a:rPr>
              <a:t>Full autonomy </a:t>
            </a:r>
            <a:r>
              <a:rPr lang="cs-CZ" b="1" dirty="0" err="1">
                <a:solidFill>
                  <a:schemeClr val="tx1">
                    <a:lumMod val="85000"/>
                    <a:lumOff val="15000"/>
                  </a:schemeClr>
                </a:solidFill>
              </a:rPr>
              <a:t>of</a:t>
            </a:r>
            <a:r>
              <a:rPr lang="cs-CZ" b="1" dirty="0">
                <a:solidFill>
                  <a:schemeClr val="tx1">
                    <a:lumMod val="85000"/>
                    <a:lumOff val="15000"/>
                  </a:schemeClr>
                </a:solidFill>
              </a:rPr>
              <a:t> </a:t>
            </a:r>
            <a:r>
              <a:rPr lang="cs-CZ" b="1" dirty="0" err="1">
                <a:solidFill>
                  <a:schemeClr val="tx1">
                    <a:lumMod val="85000"/>
                    <a:lumOff val="15000"/>
                  </a:schemeClr>
                </a:solidFill>
              </a:rPr>
              <a:t>operation</a:t>
            </a:r>
            <a:endParaRPr lang="cs-CZ" b="1" dirty="0">
              <a:solidFill>
                <a:schemeClr val="tx1">
                  <a:lumMod val="85000"/>
                  <a:lumOff val="15000"/>
                </a:schemeClr>
              </a:solidFill>
            </a:endParaRPr>
          </a:p>
        </p:txBody>
      </p:sp>
      <p:sp>
        <p:nvSpPr>
          <p:cNvPr id="40" name="TextovéPole 39">
            <a:extLst>
              <a:ext uri="{FF2B5EF4-FFF2-40B4-BE49-F238E27FC236}">
                <a16:creationId xmlns:a16="http://schemas.microsoft.com/office/drawing/2014/main" id="{00B3D64B-B80C-5917-3423-D42F18CB5ED1}"/>
              </a:ext>
            </a:extLst>
          </p:cNvPr>
          <p:cNvSpPr txBox="1"/>
          <p:nvPr/>
        </p:nvSpPr>
        <p:spPr>
          <a:xfrm>
            <a:off x="7481604" y="5520158"/>
            <a:ext cx="1912689" cy="646331"/>
          </a:xfrm>
          <a:prstGeom prst="rect">
            <a:avLst/>
          </a:prstGeom>
          <a:noFill/>
        </p:spPr>
        <p:txBody>
          <a:bodyPr wrap="square" rtlCol="0">
            <a:spAutoFit/>
          </a:bodyPr>
          <a:lstStyle/>
          <a:p>
            <a:pPr algn="ctr"/>
            <a:r>
              <a:rPr lang="en-US" sz="1200" dirty="0"/>
              <a:t>Operation without maintenance and local management</a:t>
            </a:r>
            <a:endParaRPr lang="cs-CZ" sz="1200" dirty="0"/>
          </a:p>
        </p:txBody>
      </p:sp>
      <p:sp>
        <p:nvSpPr>
          <p:cNvPr id="42" name="TextovéPole 41">
            <a:extLst>
              <a:ext uri="{FF2B5EF4-FFF2-40B4-BE49-F238E27FC236}">
                <a16:creationId xmlns:a16="http://schemas.microsoft.com/office/drawing/2014/main" id="{AAAF36F9-6BF9-C374-B1E9-180782EBC26C}"/>
              </a:ext>
            </a:extLst>
          </p:cNvPr>
          <p:cNvSpPr txBox="1"/>
          <p:nvPr/>
        </p:nvSpPr>
        <p:spPr>
          <a:xfrm>
            <a:off x="5197719" y="4471102"/>
            <a:ext cx="1733045" cy="646331"/>
          </a:xfrm>
          <a:prstGeom prst="rect">
            <a:avLst/>
          </a:prstGeom>
          <a:noFill/>
        </p:spPr>
        <p:txBody>
          <a:bodyPr wrap="square">
            <a:spAutoFit/>
          </a:bodyPr>
          <a:lstStyle/>
          <a:p>
            <a:pPr algn="ctr"/>
            <a:r>
              <a:rPr lang="cs-CZ" b="1" dirty="0" err="1">
                <a:solidFill>
                  <a:schemeClr val="tx1">
                    <a:lumMod val="85000"/>
                    <a:lumOff val="15000"/>
                  </a:schemeClr>
                </a:solidFill>
              </a:rPr>
              <a:t>Multiple</a:t>
            </a:r>
            <a:r>
              <a:rPr lang="cs-CZ" b="1" dirty="0">
                <a:solidFill>
                  <a:schemeClr val="tx1">
                    <a:lumMod val="85000"/>
                    <a:lumOff val="15000"/>
                  </a:schemeClr>
                </a:solidFill>
              </a:rPr>
              <a:t> </a:t>
            </a:r>
            <a:r>
              <a:rPr lang="cs-CZ" b="1" dirty="0" err="1">
                <a:solidFill>
                  <a:schemeClr val="tx1">
                    <a:lumMod val="85000"/>
                    <a:lumOff val="15000"/>
                  </a:schemeClr>
                </a:solidFill>
              </a:rPr>
              <a:t>communication</a:t>
            </a:r>
            <a:endParaRPr lang="cs-CZ" b="1" dirty="0">
              <a:solidFill>
                <a:schemeClr val="tx1">
                  <a:lumMod val="85000"/>
                  <a:lumOff val="15000"/>
                </a:schemeClr>
              </a:solidFill>
            </a:endParaRPr>
          </a:p>
        </p:txBody>
      </p:sp>
      <p:sp>
        <p:nvSpPr>
          <p:cNvPr id="44" name="TextovéPole 43">
            <a:extLst>
              <a:ext uri="{FF2B5EF4-FFF2-40B4-BE49-F238E27FC236}">
                <a16:creationId xmlns:a16="http://schemas.microsoft.com/office/drawing/2014/main" id="{21F59991-7BFA-1EE7-0D5F-3DDCFDF6AC96}"/>
              </a:ext>
            </a:extLst>
          </p:cNvPr>
          <p:cNvSpPr txBox="1"/>
          <p:nvPr/>
        </p:nvSpPr>
        <p:spPr>
          <a:xfrm>
            <a:off x="5113757" y="5335492"/>
            <a:ext cx="1912689" cy="830997"/>
          </a:xfrm>
          <a:prstGeom prst="rect">
            <a:avLst/>
          </a:prstGeom>
          <a:noFill/>
        </p:spPr>
        <p:txBody>
          <a:bodyPr wrap="square" rtlCol="0">
            <a:spAutoFit/>
          </a:bodyPr>
          <a:lstStyle/>
          <a:p>
            <a:pPr algn="ctr"/>
            <a:r>
              <a:rPr lang="en-US" sz="1200" dirty="0"/>
              <a:t>Remote control</a:t>
            </a:r>
            <a:endParaRPr lang="cs-CZ" sz="1200" dirty="0"/>
          </a:p>
          <a:p>
            <a:pPr algn="ctr"/>
            <a:r>
              <a:rPr lang="cs-CZ" sz="1200" dirty="0"/>
              <a:t>I</a:t>
            </a:r>
            <a:r>
              <a:rPr lang="en-US" sz="1200" dirty="0" err="1"/>
              <a:t>ntegration</a:t>
            </a:r>
            <a:r>
              <a:rPr lang="en-US" sz="1200" dirty="0"/>
              <a:t> with 3</a:t>
            </a:r>
            <a:r>
              <a:rPr lang="en-US" sz="1200" baseline="30000" dirty="0"/>
              <a:t>rd</a:t>
            </a:r>
            <a:r>
              <a:rPr lang="cs-CZ" sz="1200" dirty="0"/>
              <a:t> </a:t>
            </a:r>
            <a:r>
              <a:rPr lang="cs-CZ" sz="1200" dirty="0" err="1"/>
              <a:t>systems</a:t>
            </a:r>
            <a:endParaRPr lang="en-US" sz="1200" dirty="0"/>
          </a:p>
          <a:p>
            <a:pPr algn="ctr"/>
            <a:r>
              <a:rPr lang="cs-CZ" sz="1200" dirty="0"/>
              <a:t>API </a:t>
            </a:r>
            <a:r>
              <a:rPr lang="en-US" sz="1200" dirty="0"/>
              <a:t>| Modbus   </a:t>
            </a:r>
            <a:br>
              <a:rPr lang="cs-CZ" sz="1200" dirty="0"/>
            </a:br>
            <a:r>
              <a:rPr lang="en-US" sz="1200" dirty="0"/>
              <a:t> Email | SMS </a:t>
            </a:r>
            <a:endParaRPr lang="cs-CZ" sz="1200" dirty="0"/>
          </a:p>
        </p:txBody>
      </p:sp>
      <p:sp>
        <p:nvSpPr>
          <p:cNvPr id="46" name="TextovéPole 45">
            <a:extLst>
              <a:ext uri="{FF2B5EF4-FFF2-40B4-BE49-F238E27FC236}">
                <a16:creationId xmlns:a16="http://schemas.microsoft.com/office/drawing/2014/main" id="{A0897F3A-0919-F24D-DCF0-71C23B0ABB6A}"/>
              </a:ext>
            </a:extLst>
          </p:cNvPr>
          <p:cNvSpPr txBox="1"/>
          <p:nvPr/>
        </p:nvSpPr>
        <p:spPr>
          <a:xfrm>
            <a:off x="2685634" y="5505091"/>
            <a:ext cx="2100042" cy="676467"/>
          </a:xfrm>
          <a:prstGeom prst="rect">
            <a:avLst/>
          </a:prstGeom>
          <a:noFill/>
        </p:spPr>
        <p:txBody>
          <a:bodyPr wrap="square">
            <a:spAutoFit/>
          </a:bodyPr>
          <a:lstStyle/>
          <a:p>
            <a:pPr algn="ctr">
              <a:lnSpc>
                <a:spcPct val="107000"/>
              </a:lnSpc>
              <a:spcAft>
                <a:spcPts val="800"/>
              </a:spcAft>
            </a:pPr>
            <a:r>
              <a:rPr lang="en-US" sz="1200" dirty="0"/>
              <a:t>Support for heating control within the technical maximum regulation</a:t>
            </a:r>
            <a:endParaRPr lang="cs-CZ" sz="1200" dirty="0"/>
          </a:p>
        </p:txBody>
      </p:sp>
      <p:sp>
        <p:nvSpPr>
          <p:cNvPr id="47" name="TextovéPole 46">
            <a:extLst>
              <a:ext uri="{FF2B5EF4-FFF2-40B4-BE49-F238E27FC236}">
                <a16:creationId xmlns:a16="http://schemas.microsoft.com/office/drawing/2014/main" id="{EF5AFA2F-7A72-382B-7CB0-E60DE2CC371C}"/>
              </a:ext>
            </a:extLst>
          </p:cNvPr>
          <p:cNvSpPr txBox="1"/>
          <p:nvPr/>
        </p:nvSpPr>
        <p:spPr>
          <a:xfrm>
            <a:off x="2865359" y="4463531"/>
            <a:ext cx="1654609" cy="923330"/>
          </a:xfrm>
          <a:prstGeom prst="rect">
            <a:avLst/>
          </a:prstGeom>
          <a:noFill/>
        </p:spPr>
        <p:txBody>
          <a:bodyPr wrap="square" rtlCol="0">
            <a:spAutoFit/>
          </a:bodyPr>
          <a:lstStyle/>
          <a:p>
            <a:pPr algn="ctr"/>
            <a:r>
              <a:rPr lang="en-US" b="1" dirty="0">
                <a:solidFill>
                  <a:schemeClr val="tx1">
                    <a:lumMod val="85000"/>
                    <a:lumOff val="15000"/>
                  </a:schemeClr>
                </a:solidFill>
              </a:rPr>
              <a:t>Regulation of the maximum consumption</a:t>
            </a:r>
            <a:endParaRPr lang="cs-CZ" b="1" dirty="0">
              <a:solidFill>
                <a:schemeClr val="tx1">
                  <a:lumMod val="85000"/>
                  <a:lumOff val="15000"/>
                </a:schemeClr>
              </a:solidFill>
            </a:endParaRPr>
          </a:p>
        </p:txBody>
      </p:sp>
      <p:sp>
        <p:nvSpPr>
          <p:cNvPr id="48" name="TextovéPole 47">
            <a:extLst>
              <a:ext uri="{FF2B5EF4-FFF2-40B4-BE49-F238E27FC236}">
                <a16:creationId xmlns:a16="http://schemas.microsoft.com/office/drawing/2014/main" id="{4F0CFF60-847E-3AA3-AA96-56804E239D51}"/>
              </a:ext>
            </a:extLst>
          </p:cNvPr>
          <p:cNvSpPr txBox="1"/>
          <p:nvPr/>
        </p:nvSpPr>
        <p:spPr>
          <a:xfrm>
            <a:off x="7596617" y="2191401"/>
            <a:ext cx="1797676" cy="646331"/>
          </a:xfrm>
          <a:prstGeom prst="rect">
            <a:avLst/>
          </a:prstGeom>
          <a:noFill/>
        </p:spPr>
        <p:txBody>
          <a:bodyPr wrap="square" rtlCol="0">
            <a:spAutoFit/>
          </a:bodyPr>
          <a:lstStyle/>
          <a:p>
            <a:pPr algn="ctr"/>
            <a:r>
              <a:rPr lang="cs-CZ" b="1" dirty="0">
                <a:solidFill>
                  <a:schemeClr val="tx1">
                    <a:lumMod val="85000"/>
                    <a:lumOff val="15000"/>
                  </a:schemeClr>
                </a:solidFill>
              </a:rPr>
              <a:t>Data monitoring and </a:t>
            </a:r>
            <a:r>
              <a:rPr lang="cs-CZ" b="1" dirty="0" err="1">
                <a:solidFill>
                  <a:schemeClr val="tx1">
                    <a:lumMod val="85000"/>
                    <a:lumOff val="15000"/>
                  </a:schemeClr>
                </a:solidFill>
              </a:rPr>
              <a:t>analysis</a:t>
            </a:r>
            <a:endParaRPr lang="cs-CZ" b="1" dirty="0">
              <a:solidFill>
                <a:schemeClr val="tx1">
                  <a:lumMod val="85000"/>
                  <a:lumOff val="15000"/>
                </a:schemeClr>
              </a:solidFill>
            </a:endParaRPr>
          </a:p>
        </p:txBody>
      </p:sp>
      <p:sp>
        <p:nvSpPr>
          <p:cNvPr id="49" name="TextovéPole 48">
            <a:extLst>
              <a:ext uri="{FF2B5EF4-FFF2-40B4-BE49-F238E27FC236}">
                <a16:creationId xmlns:a16="http://schemas.microsoft.com/office/drawing/2014/main" id="{2B8DEF8C-B0DB-FEE4-0FF1-374735DD96B2}"/>
              </a:ext>
            </a:extLst>
          </p:cNvPr>
          <p:cNvSpPr txBox="1"/>
          <p:nvPr/>
        </p:nvSpPr>
        <p:spPr>
          <a:xfrm>
            <a:off x="7481604" y="3186519"/>
            <a:ext cx="2140777" cy="874085"/>
          </a:xfrm>
          <a:prstGeom prst="rect">
            <a:avLst/>
          </a:prstGeom>
          <a:noFill/>
        </p:spPr>
        <p:txBody>
          <a:bodyPr wrap="square">
            <a:spAutoFit/>
          </a:bodyPr>
          <a:lstStyle/>
          <a:p>
            <a:pPr algn="ctr">
              <a:lnSpc>
                <a:spcPct val="107000"/>
              </a:lnSpc>
              <a:spcAft>
                <a:spcPts val="800"/>
              </a:spcAft>
            </a:pPr>
            <a:r>
              <a:rPr lang="en-US" sz="1200" dirty="0"/>
              <a:t>Autonomous monitoring and assessment services</a:t>
            </a:r>
            <a:br>
              <a:rPr lang="cs-CZ" sz="1200" dirty="0"/>
            </a:br>
            <a:r>
              <a:rPr lang="en-US" sz="1200" dirty="0"/>
              <a:t>Fault archiving</a:t>
            </a:r>
            <a:br>
              <a:rPr lang="cs-CZ" sz="1200" dirty="0"/>
            </a:br>
            <a:endParaRPr lang="cs-CZ" sz="1200" dirty="0"/>
          </a:p>
        </p:txBody>
      </p:sp>
      <p:sp>
        <p:nvSpPr>
          <p:cNvPr id="50" name="TextovéPole 49">
            <a:extLst>
              <a:ext uri="{FF2B5EF4-FFF2-40B4-BE49-F238E27FC236}">
                <a16:creationId xmlns:a16="http://schemas.microsoft.com/office/drawing/2014/main" id="{7C11DC53-BA38-B345-92F2-FC3AD1EB6ABF}"/>
              </a:ext>
            </a:extLst>
          </p:cNvPr>
          <p:cNvSpPr txBox="1"/>
          <p:nvPr/>
        </p:nvSpPr>
        <p:spPr>
          <a:xfrm>
            <a:off x="165650" y="5567808"/>
            <a:ext cx="2278941" cy="830997"/>
          </a:xfrm>
          <a:prstGeom prst="rect">
            <a:avLst/>
          </a:prstGeom>
          <a:noFill/>
        </p:spPr>
        <p:txBody>
          <a:bodyPr wrap="square">
            <a:spAutoFit/>
          </a:bodyPr>
          <a:lstStyle/>
          <a:p>
            <a:pPr algn="ctr"/>
            <a:r>
              <a:rPr lang="en-US" sz="1200" dirty="0"/>
              <a:t>Meteorological profiles</a:t>
            </a:r>
            <a:r>
              <a:rPr lang="cs-CZ" sz="1200" dirty="0"/>
              <a:t> </a:t>
            </a:r>
            <a:br>
              <a:rPr lang="cs-CZ" sz="1200" dirty="0"/>
            </a:br>
            <a:r>
              <a:rPr lang="cs-CZ" sz="1200" dirty="0" err="1"/>
              <a:t>for</a:t>
            </a:r>
            <a:r>
              <a:rPr lang="cs-CZ" sz="1200" dirty="0"/>
              <a:t> </a:t>
            </a:r>
            <a:r>
              <a:rPr lang="cs-CZ" sz="1200" dirty="0" err="1"/>
              <a:t>heating</a:t>
            </a:r>
            <a:endParaRPr lang="en-US" sz="1200" dirty="0"/>
          </a:p>
          <a:p>
            <a:pPr algn="ctr"/>
            <a:r>
              <a:rPr lang="en-US" sz="1200" dirty="0"/>
              <a:t>User change of algorithm</a:t>
            </a:r>
            <a:br>
              <a:rPr lang="cs-CZ" sz="1200" dirty="0"/>
            </a:br>
            <a:endParaRPr lang="cs-CZ" sz="1200" dirty="0"/>
          </a:p>
        </p:txBody>
      </p:sp>
      <p:sp>
        <p:nvSpPr>
          <p:cNvPr id="51" name="TextovéPole 50">
            <a:extLst>
              <a:ext uri="{FF2B5EF4-FFF2-40B4-BE49-F238E27FC236}">
                <a16:creationId xmlns:a16="http://schemas.microsoft.com/office/drawing/2014/main" id="{E5379C72-D562-69C7-345A-E3004544C7C2}"/>
              </a:ext>
            </a:extLst>
          </p:cNvPr>
          <p:cNvSpPr txBox="1"/>
          <p:nvPr/>
        </p:nvSpPr>
        <p:spPr>
          <a:xfrm>
            <a:off x="482402" y="4463531"/>
            <a:ext cx="1654609" cy="923330"/>
          </a:xfrm>
          <a:prstGeom prst="rect">
            <a:avLst/>
          </a:prstGeom>
          <a:noFill/>
        </p:spPr>
        <p:txBody>
          <a:bodyPr wrap="square" rtlCol="0">
            <a:spAutoFit/>
          </a:bodyPr>
          <a:lstStyle/>
          <a:p>
            <a:pPr algn="ctr"/>
            <a:r>
              <a:rPr lang="cs-CZ" b="1" dirty="0" err="1">
                <a:solidFill>
                  <a:schemeClr val="tx1">
                    <a:lumMod val="85000"/>
                    <a:lumOff val="15000"/>
                  </a:schemeClr>
                </a:solidFill>
              </a:rPr>
              <a:t>Innovative</a:t>
            </a:r>
            <a:r>
              <a:rPr lang="cs-CZ" b="1" dirty="0">
                <a:solidFill>
                  <a:schemeClr val="tx1">
                    <a:lumMod val="85000"/>
                    <a:lumOff val="15000"/>
                  </a:schemeClr>
                </a:solidFill>
              </a:rPr>
              <a:t> </a:t>
            </a:r>
            <a:r>
              <a:rPr lang="cs-CZ" b="1" dirty="0" err="1">
                <a:solidFill>
                  <a:schemeClr val="tx1">
                    <a:lumMod val="85000"/>
                    <a:lumOff val="15000"/>
                  </a:schemeClr>
                </a:solidFill>
              </a:rPr>
              <a:t>operation</a:t>
            </a:r>
            <a:r>
              <a:rPr lang="cs-CZ" b="1" dirty="0">
                <a:solidFill>
                  <a:schemeClr val="tx1">
                    <a:lumMod val="85000"/>
                    <a:lumOff val="15000"/>
                  </a:schemeClr>
                </a:solidFill>
              </a:rPr>
              <a:t> </a:t>
            </a:r>
            <a:r>
              <a:rPr lang="cs-CZ" b="1" dirty="0" err="1">
                <a:solidFill>
                  <a:schemeClr val="tx1">
                    <a:lumMod val="85000"/>
                    <a:lumOff val="15000"/>
                  </a:schemeClr>
                </a:solidFill>
              </a:rPr>
              <a:t>algorithm</a:t>
            </a:r>
            <a:endParaRPr lang="cs-CZ" b="1" dirty="0">
              <a:solidFill>
                <a:schemeClr val="tx1">
                  <a:lumMod val="85000"/>
                  <a:lumOff val="15000"/>
                </a:schemeClr>
              </a:solidFill>
            </a:endParaRPr>
          </a:p>
        </p:txBody>
      </p:sp>
      <p:sp>
        <p:nvSpPr>
          <p:cNvPr id="52" name="TextovéPole 51">
            <a:extLst>
              <a:ext uri="{FF2B5EF4-FFF2-40B4-BE49-F238E27FC236}">
                <a16:creationId xmlns:a16="http://schemas.microsoft.com/office/drawing/2014/main" id="{78617FC0-9696-2C4F-364E-FD8A56DACF42}"/>
              </a:ext>
            </a:extLst>
          </p:cNvPr>
          <p:cNvSpPr txBox="1"/>
          <p:nvPr/>
        </p:nvSpPr>
        <p:spPr>
          <a:xfrm>
            <a:off x="9970903" y="4463531"/>
            <a:ext cx="1800467" cy="923330"/>
          </a:xfrm>
          <a:prstGeom prst="rect">
            <a:avLst/>
          </a:prstGeom>
          <a:noFill/>
        </p:spPr>
        <p:txBody>
          <a:bodyPr wrap="square" rtlCol="0">
            <a:spAutoFit/>
          </a:bodyPr>
          <a:lstStyle/>
          <a:p>
            <a:pPr algn="ctr"/>
            <a:r>
              <a:rPr lang="en-US" b="1" dirty="0">
                <a:solidFill>
                  <a:schemeClr val="tx1">
                    <a:lumMod val="85000"/>
                    <a:lumOff val="15000"/>
                  </a:schemeClr>
                </a:solidFill>
              </a:rPr>
              <a:t>Switch control with possible extension</a:t>
            </a:r>
            <a:endParaRPr lang="cs-CZ" b="1" dirty="0">
              <a:solidFill>
                <a:schemeClr val="tx1">
                  <a:lumMod val="85000"/>
                  <a:lumOff val="15000"/>
                </a:schemeClr>
              </a:solidFill>
            </a:endParaRPr>
          </a:p>
        </p:txBody>
      </p:sp>
      <p:sp>
        <p:nvSpPr>
          <p:cNvPr id="54" name="TextovéPole 53">
            <a:extLst>
              <a:ext uri="{FF2B5EF4-FFF2-40B4-BE49-F238E27FC236}">
                <a16:creationId xmlns:a16="http://schemas.microsoft.com/office/drawing/2014/main" id="{D5A35A18-3B05-EDB8-5133-5A9D9F2B81E5}"/>
              </a:ext>
            </a:extLst>
          </p:cNvPr>
          <p:cNvSpPr txBox="1"/>
          <p:nvPr/>
        </p:nvSpPr>
        <p:spPr>
          <a:xfrm>
            <a:off x="9866089" y="5585327"/>
            <a:ext cx="1912689" cy="461665"/>
          </a:xfrm>
          <a:prstGeom prst="rect">
            <a:avLst/>
          </a:prstGeom>
          <a:noFill/>
        </p:spPr>
        <p:txBody>
          <a:bodyPr wrap="square" rtlCol="0">
            <a:spAutoFit/>
          </a:bodyPr>
          <a:lstStyle/>
          <a:p>
            <a:pPr algn="ctr"/>
            <a:r>
              <a:rPr lang="cs-CZ" sz="1200" dirty="0"/>
              <a:t>Public </a:t>
            </a:r>
            <a:r>
              <a:rPr lang="cs-CZ" sz="1200" dirty="0" err="1"/>
              <a:t>lighting</a:t>
            </a:r>
            <a:endParaRPr lang="cs-CZ" sz="1200" dirty="0"/>
          </a:p>
          <a:p>
            <a:pPr algn="ctr"/>
            <a:r>
              <a:rPr lang="cs-CZ" sz="1200" dirty="0"/>
              <a:t>Person </a:t>
            </a:r>
            <a:r>
              <a:rPr lang="cs-CZ" sz="1200" dirty="0" err="1"/>
              <a:t>detection</a:t>
            </a:r>
            <a:endParaRPr lang="cs-CZ" sz="1200" dirty="0"/>
          </a:p>
        </p:txBody>
      </p:sp>
      <p:sp>
        <p:nvSpPr>
          <p:cNvPr id="55" name="TextovéPole 54">
            <a:extLst>
              <a:ext uri="{FF2B5EF4-FFF2-40B4-BE49-F238E27FC236}">
                <a16:creationId xmlns:a16="http://schemas.microsoft.com/office/drawing/2014/main" id="{8F70D541-6B98-1059-397D-4E43593455D4}"/>
              </a:ext>
            </a:extLst>
          </p:cNvPr>
          <p:cNvSpPr txBox="1"/>
          <p:nvPr/>
        </p:nvSpPr>
        <p:spPr>
          <a:xfrm>
            <a:off x="10073682" y="2191401"/>
            <a:ext cx="1654609" cy="646331"/>
          </a:xfrm>
          <a:prstGeom prst="rect">
            <a:avLst/>
          </a:prstGeom>
          <a:noFill/>
        </p:spPr>
        <p:txBody>
          <a:bodyPr wrap="square" rtlCol="0">
            <a:spAutoFit/>
          </a:bodyPr>
          <a:lstStyle/>
          <a:p>
            <a:pPr algn="ctr"/>
            <a:r>
              <a:rPr lang="cs-CZ" b="1" dirty="0" err="1">
                <a:solidFill>
                  <a:schemeClr val="tx1">
                    <a:lumMod val="85000"/>
                    <a:lumOff val="15000"/>
                  </a:schemeClr>
                </a:solidFill>
              </a:rPr>
              <a:t>Multi-faceted</a:t>
            </a:r>
            <a:r>
              <a:rPr lang="cs-CZ" b="1" dirty="0">
                <a:solidFill>
                  <a:schemeClr val="tx1">
                    <a:lumMod val="85000"/>
                    <a:lumOff val="15000"/>
                  </a:schemeClr>
                </a:solidFill>
              </a:rPr>
              <a:t> </a:t>
            </a:r>
            <a:r>
              <a:rPr lang="cs-CZ" b="1" dirty="0" err="1">
                <a:solidFill>
                  <a:schemeClr val="tx1">
                    <a:lumMod val="85000"/>
                    <a:lumOff val="15000"/>
                  </a:schemeClr>
                </a:solidFill>
              </a:rPr>
              <a:t>heating</a:t>
            </a:r>
            <a:r>
              <a:rPr lang="cs-CZ" b="1" dirty="0">
                <a:solidFill>
                  <a:schemeClr val="tx1">
                    <a:lumMod val="85000"/>
                    <a:lumOff val="15000"/>
                  </a:schemeClr>
                </a:solidFill>
              </a:rPr>
              <a:t> </a:t>
            </a:r>
            <a:r>
              <a:rPr lang="cs-CZ" b="1" dirty="0" err="1">
                <a:solidFill>
                  <a:schemeClr val="tx1">
                    <a:lumMod val="85000"/>
                    <a:lumOff val="15000"/>
                  </a:schemeClr>
                </a:solidFill>
              </a:rPr>
              <a:t>control</a:t>
            </a:r>
            <a:endParaRPr lang="cs-CZ" b="1" dirty="0">
              <a:solidFill>
                <a:schemeClr val="tx1">
                  <a:lumMod val="85000"/>
                  <a:lumOff val="15000"/>
                </a:schemeClr>
              </a:solidFill>
            </a:endParaRPr>
          </a:p>
        </p:txBody>
      </p:sp>
      <p:sp>
        <p:nvSpPr>
          <p:cNvPr id="56" name="TextovéPole 55">
            <a:extLst>
              <a:ext uri="{FF2B5EF4-FFF2-40B4-BE49-F238E27FC236}">
                <a16:creationId xmlns:a16="http://schemas.microsoft.com/office/drawing/2014/main" id="{96917C0E-A679-A2E0-E368-2FB5D9F49FCF}"/>
              </a:ext>
            </a:extLst>
          </p:cNvPr>
          <p:cNvSpPr txBox="1"/>
          <p:nvPr/>
        </p:nvSpPr>
        <p:spPr>
          <a:xfrm>
            <a:off x="9898688" y="3148540"/>
            <a:ext cx="1912689" cy="646331"/>
          </a:xfrm>
          <a:prstGeom prst="rect">
            <a:avLst/>
          </a:prstGeom>
          <a:noFill/>
        </p:spPr>
        <p:txBody>
          <a:bodyPr wrap="square" rtlCol="0">
            <a:spAutoFit/>
          </a:bodyPr>
          <a:lstStyle/>
          <a:p>
            <a:pPr algn="ctr"/>
            <a:r>
              <a:rPr lang="cs-CZ" sz="1200" dirty="0" err="1"/>
              <a:t>Automatic</a:t>
            </a:r>
            <a:endParaRPr lang="cs-CZ" sz="1200" dirty="0"/>
          </a:p>
          <a:p>
            <a:pPr algn="ctr"/>
            <a:r>
              <a:rPr lang="cs-CZ" sz="1200" dirty="0"/>
              <a:t>   </a:t>
            </a:r>
            <a:r>
              <a:rPr lang="cs-CZ" sz="1200" dirty="0" err="1"/>
              <a:t>Manual</a:t>
            </a:r>
            <a:endParaRPr lang="cs-CZ" sz="1200" dirty="0"/>
          </a:p>
          <a:p>
            <a:pPr algn="ctr"/>
            <a:r>
              <a:rPr lang="cs-CZ" sz="1200" dirty="0"/>
              <a:t>Testing</a:t>
            </a:r>
          </a:p>
        </p:txBody>
      </p:sp>
      <p:sp>
        <p:nvSpPr>
          <p:cNvPr id="58" name="TextovéPole 57">
            <a:extLst>
              <a:ext uri="{FF2B5EF4-FFF2-40B4-BE49-F238E27FC236}">
                <a16:creationId xmlns:a16="http://schemas.microsoft.com/office/drawing/2014/main" id="{4C26AF94-8522-6E79-F307-E6F535339876}"/>
              </a:ext>
            </a:extLst>
          </p:cNvPr>
          <p:cNvSpPr txBox="1"/>
          <p:nvPr/>
        </p:nvSpPr>
        <p:spPr>
          <a:xfrm>
            <a:off x="2770198" y="800119"/>
            <a:ext cx="6691576" cy="400110"/>
          </a:xfrm>
          <a:prstGeom prst="rect">
            <a:avLst/>
          </a:prstGeom>
          <a:noFill/>
        </p:spPr>
        <p:txBody>
          <a:bodyPr wrap="none" rtlCol="0">
            <a:spAutoFit/>
          </a:bodyPr>
          <a:lstStyle/>
          <a:p>
            <a:pPr algn="ctr"/>
            <a:r>
              <a:rPr lang="en-US" sz="2000" b="1" dirty="0">
                <a:solidFill>
                  <a:schemeClr val="tx1">
                    <a:lumMod val="85000"/>
                    <a:lumOff val="15000"/>
                  </a:schemeClr>
                </a:solidFill>
                <a:latin typeface="Arial" panose="020B0604020202020204" pitchFamily="34" charset="0"/>
                <a:cs typeface="Arial" panose="020B0604020202020204" pitchFamily="34" charset="0"/>
              </a:rPr>
              <a:t>FEATURES AND FUNCTIONALITIES OF THE SYSTEM</a:t>
            </a:r>
            <a:endParaRPr lang="cs-CZ" sz="20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22" name="Obrázek 21">
            <a:extLst>
              <a:ext uri="{FF2B5EF4-FFF2-40B4-BE49-F238E27FC236}">
                <a16:creationId xmlns:a16="http://schemas.microsoft.com/office/drawing/2014/main" id="{A7152CB4-EC25-BA74-7B85-D47472074F33}"/>
              </a:ext>
            </a:extLst>
          </p:cNvPr>
          <p:cNvPicPr>
            <a:picLocks noChangeAspect="1"/>
          </p:cNvPicPr>
          <p:nvPr/>
        </p:nvPicPr>
        <p:blipFill>
          <a:blip r:embed="rId4"/>
          <a:stretch>
            <a:fillRect/>
          </a:stretch>
        </p:blipFill>
        <p:spPr>
          <a:xfrm>
            <a:off x="5838903" y="1320812"/>
            <a:ext cx="472333" cy="472333"/>
          </a:xfrm>
          <a:prstGeom prst="rect">
            <a:avLst/>
          </a:prstGeom>
        </p:spPr>
      </p:pic>
    </p:spTree>
    <p:extLst>
      <p:ext uri="{BB962C8B-B14F-4D97-AF65-F5344CB8AC3E}">
        <p14:creationId xmlns:p14="http://schemas.microsoft.com/office/powerpoint/2010/main" val="4227757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D7B1DA29-926E-D881-6CFD-A43938D4BB7A}"/>
              </a:ext>
            </a:extLst>
          </p:cNvPr>
          <p:cNvSpPr txBox="1"/>
          <p:nvPr/>
        </p:nvSpPr>
        <p:spPr>
          <a:xfrm>
            <a:off x="578768" y="2896097"/>
            <a:ext cx="11232821" cy="3782510"/>
          </a:xfrm>
          <a:prstGeom prst="rect">
            <a:avLst/>
          </a:prstGeom>
          <a:noFill/>
        </p:spPr>
        <p:txBody>
          <a:bodyPr wrap="square">
            <a:spAutoFit/>
          </a:bodyPr>
          <a:lstStyle/>
          <a:p>
            <a:pPr algn="just">
              <a:lnSpc>
                <a:spcPct val="107000"/>
              </a:lnSpc>
              <a:spcAft>
                <a:spcPts val="800"/>
              </a:spcAft>
            </a:pPr>
            <a:r>
              <a:rPr lang="cs-CZ" sz="2000" b="1" dirty="0">
                <a:solidFill>
                  <a:schemeClr val="tx1">
                    <a:lumMod val="85000"/>
                    <a:lumOff val="15000"/>
                  </a:schemeClr>
                </a:solidFill>
              </a:rPr>
              <a:t>KEY PROPERTIES</a:t>
            </a:r>
          </a:p>
          <a:p>
            <a:pPr algn="just">
              <a:lnSpc>
                <a:spcPct val="107000"/>
              </a:lnSpc>
              <a:spcAft>
                <a:spcPts val="800"/>
              </a:spcAft>
            </a:pPr>
            <a:r>
              <a:rPr lang="cs-CZ" sz="1800" b="1"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Multi-faceted</a:t>
            </a: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b="1"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heating</a:t>
            </a: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b="1"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control</a:t>
            </a: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system provides three heating control modes – automatic, manual and test. The automatic mode is optimized for maximum energy efficiency, the manual mode allows the user to start heating according to the current need for up to 60 minutes, while the test mode ensures an easy check of the functionality of the entire system, including self-test functions.</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b="1"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Sensors</a:t>
            </a: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Each track switch is equipped with two temperature sensors to obtain the reference and current temperature of the railway track. The system also includes its own precipitation sensor, thermometer and </a:t>
            </a:r>
            <a:r>
              <a:rPr lang="cs-CZ"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h</a:t>
            </a:r>
            <a:r>
              <a:rPr lang="en-US" sz="1800" dirty="0" err="1"/>
              <a:t>umidity</a:t>
            </a:r>
            <a:r>
              <a:rPr lang="en-US" sz="1800" dirty="0"/>
              <a:t> meter</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for comprehensive monitoring of the environment.</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Local weather forecast: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We</a:t>
            </a:r>
            <a:r>
              <a:rPr lang="en-US"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ather</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forecast increases the efficiency of heating control based on expected conditions.</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b="1"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Communication</a:t>
            </a:r>
            <a:r>
              <a:rPr lang="cs-CZ"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Flexible</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remote</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communication</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options</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through</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secure</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interface API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or</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or through standard industry communication protocols</a:t>
            </a:r>
            <a:r>
              <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2" name="Obrázek 11" descr="Obsah obrázku sníh, exteriér, zakryté, dřevo&#10;&#10;Popis byl vytvořen automaticky">
            <a:extLst>
              <a:ext uri="{FF2B5EF4-FFF2-40B4-BE49-F238E27FC236}">
                <a16:creationId xmlns:a16="http://schemas.microsoft.com/office/drawing/2014/main" id="{575AF194-E414-407D-78D7-6E09C4080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534" y="606816"/>
            <a:ext cx="3890055" cy="2708933"/>
          </a:xfrm>
          <a:prstGeom prst="rect">
            <a:avLst/>
          </a:prstGeom>
          <a:ln>
            <a:noFill/>
          </a:ln>
          <a:effectLst>
            <a:outerShdw blurRad="292100" dist="139700" dir="2700000" algn="tl" rotWithShape="0">
              <a:schemeClr val="bg1">
                <a:alpha val="65000"/>
              </a:schemeClr>
            </a:outerShdw>
          </a:effectLst>
        </p:spPr>
      </p:pic>
      <p:sp>
        <p:nvSpPr>
          <p:cNvPr id="13" name="TextovéPole 12">
            <a:extLst>
              <a:ext uri="{FF2B5EF4-FFF2-40B4-BE49-F238E27FC236}">
                <a16:creationId xmlns:a16="http://schemas.microsoft.com/office/drawing/2014/main" id="{3AB0EE7C-244A-99F6-2280-69B3A4BBCD63}"/>
              </a:ext>
            </a:extLst>
          </p:cNvPr>
          <p:cNvSpPr txBox="1"/>
          <p:nvPr/>
        </p:nvSpPr>
        <p:spPr>
          <a:xfrm>
            <a:off x="578768" y="505216"/>
            <a:ext cx="6922596" cy="2289281"/>
          </a:xfrm>
          <a:prstGeom prst="rect">
            <a:avLst/>
          </a:prstGeom>
          <a:noFill/>
        </p:spPr>
        <p:txBody>
          <a:bodyPr wrap="square">
            <a:spAutoFit/>
          </a:bodyPr>
          <a:lstStyle/>
          <a:p>
            <a:pPr algn="just">
              <a:lnSpc>
                <a:spcPct val="107000"/>
              </a:lnSpc>
              <a:spcBef>
                <a:spcPts val="1200"/>
              </a:spcBef>
              <a:spcAft>
                <a:spcPts val="800"/>
              </a:spcAft>
            </a:pPr>
            <a:r>
              <a:rPr lang="cs-CZ" sz="2000" b="1" dirty="0">
                <a:solidFill>
                  <a:schemeClr val="tx1">
                    <a:lumMod val="85000"/>
                    <a:lumOff val="15000"/>
                  </a:schemeClr>
                </a:solidFill>
              </a:rPr>
              <a:t>PRODUCT DESCRIPTION</a:t>
            </a:r>
          </a:p>
          <a:p>
            <a:pPr algn="just">
              <a:lnSpc>
                <a:spcPct val="107000"/>
              </a:lnSpc>
              <a:spcAft>
                <a:spcPts val="800"/>
              </a:spcAft>
            </a:pPr>
            <a:r>
              <a:rPr lang="en-US" kern="100" dirty="0">
                <a:solidFill>
                  <a:schemeClr val="tx1">
                    <a:lumMod val="85000"/>
                    <a:lumOff val="15000"/>
                  </a:schemeClr>
                </a:solidFill>
                <a:latin typeface="Calibri" panose="020F0502020204030204" pitchFamily="34" charset="0"/>
                <a:cs typeface="Times New Roman" panose="02020603050405020304" pitchFamily="18" charset="0"/>
              </a:rPr>
              <a:t>The new generation presents a sophisticated solution for heating and controlling railway switches. This device is designed with an emphasis on energy efficiency</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 </a:t>
            </a:r>
            <a:r>
              <a:rPr lang="en-US" kern="100" dirty="0">
                <a:solidFill>
                  <a:schemeClr val="tx1">
                    <a:lumMod val="85000"/>
                    <a:lumOff val="15000"/>
                  </a:schemeClr>
                </a:solidFill>
                <a:latin typeface="Calibri" panose="020F0502020204030204" pitchFamily="34" charset="0"/>
                <a:cs typeface="Times New Roman" panose="02020603050405020304" pitchFamily="18" charset="0"/>
              </a:rPr>
              <a:t>through an advanced algorithm and a unique combination of used sensory elements</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a:t>
            </a:r>
            <a:r>
              <a:rPr lang="en-US" kern="100" dirty="0">
                <a:solidFill>
                  <a:schemeClr val="tx1">
                    <a:lumMod val="85000"/>
                    <a:lumOff val="15000"/>
                  </a:schemeClr>
                </a:solidFill>
                <a:latin typeface="Calibri" panose="020F0502020204030204" pitchFamily="34" charset="0"/>
                <a:cs typeface="Times New Roman" panose="02020603050405020304" pitchFamily="18" charset="0"/>
              </a:rPr>
              <a:t> Each solution is custom designed to meet specific requirements in the private or public segment of rail transport.</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529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D7B1DA29-926E-D881-6CFD-A43938D4BB7A}"/>
              </a:ext>
            </a:extLst>
          </p:cNvPr>
          <p:cNvSpPr txBox="1"/>
          <p:nvPr/>
        </p:nvSpPr>
        <p:spPr>
          <a:xfrm>
            <a:off x="367532" y="406695"/>
            <a:ext cx="11232821" cy="5302990"/>
          </a:xfrm>
          <a:prstGeom prst="rect">
            <a:avLst/>
          </a:prstGeom>
          <a:noFill/>
        </p:spPr>
        <p:txBody>
          <a:bodyPr wrap="square">
            <a:spAutoFit/>
          </a:bodyPr>
          <a:lstStyle/>
          <a:p>
            <a:pPr algn="ctr">
              <a:lnSpc>
                <a:spcPct val="107000"/>
              </a:lnSpc>
              <a:spcBef>
                <a:spcPts val="1200"/>
              </a:spcBef>
            </a:pPr>
            <a:r>
              <a:rPr lang="cs-CZ" sz="2000" b="1" dirty="0">
                <a:solidFill>
                  <a:schemeClr val="tx1">
                    <a:lumMod val="85000"/>
                    <a:lumOff val="15000"/>
                  </a:schemeClr>
                </a:solidFill>
              </a:rPr>
              <a:t>HEATING REGULATORY SYSTEM</a:t>
            </a:r>
          </a:p>
          <a:p>
            <a:pPr algn="ctr">
              <a:lnSpc>
                <a:spcPct val="107000"/>
              </a:lnSpc>
              <a:spcBef>
                <a:spcPts val="1200"/>
              </a:spcBef>
            </a:pPr>
            <a:endParaRPr lang="cs-CZ" sz="1100" b="1" dirty="0">
              <a:solidFill>
                <a:schemeClr val="tx1">
                  <a:lumMod val="85000"/>
                  <a:lumOff val="15000"/>
                </a:schemeClr>
              </a:solidFill>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control system consists of a precipitation sensor, a cold rail temperature sensor, a heated rail temperature sensor, a humidity and air temperature sensor, and a control unit, including a terminal communication device. The control system ensures automatic control, while the degree of automaticity directly depends on the climatic conditions of the given place.</a:t>
            </a:r>
            <a:endParaRPr lang="cs-CZ" sz="5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Climate sensors (precipitation sensor and temperature and humidity sensor) indicate rain, snowfall and dew point value. In combination with the local weather forecast, the control system is able to appropriately choose the degree of heating and thus reduce the energy consumption of the system. Climatic condition sensors are placed in such a way that the sensed values correspond to the real condition in the space of the heated switches.</a:t>
            </a:r>
            <a:endParaRPr lang="cs-CZ" sz="5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cold rail temperature sensor is located at a sufficiently far distance from the heated switch so that its values are not affected by heating. Thanks to this sensor, it is possible to accurately determine the temperature of the rail outside of heating. The temperature sensor of the heated rail is located at the rod of the heated turnout in such a way as to ensure the transfer of heat to the sensor and to limit its cooling outside of contact with the rail.</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control unit can be placed in the LV switchboard or in a separate cabinet.</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751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D7B1DA29-926E-D881-6CFD-A43938D4BB7A}"/>
              </a:ext>
            </a:extLst>
          </p:cNvPr>
          <p:cNvSpPr txBox="1"/>
          <p:nvPr/>
        </p:nvSpPr>
        <p:spPr>
          <a:xfrm>
            <a:off x="298706" y="577442"/>
            <a:ext cx="11232821" cy="5945795"/>
          </a:xfrm>
          <a:prstGeom prst="rect">
            <a:avLst/>
          </a:prstGeom>
          <a:noFill/>
        </p:spPr>
        <p:txBody>
          <a:bodyPr wrap="square">
            <a:spAutoFit/>
          </a:bodyPr>
          <a:lstStyle/>
          <a:p>
            <a:pPr algn="ctr">
              <a:lnSpc>
                <a:spcPct val="107000"/>
              </a:lnSpc>
              <a:spcBef>
                <a:spcPts val="1200"/>
              </a:spcBef>
            </a:pPr>
            <a:r>
              <a:rPr lang="cs-CZ" sz="2000" b="1" dirty="0">
                <a:solidFill>
                  <a:schemeClr val="tx1">
                    <a:lumMod val="85000"/>
                    <a:lumOff val="15000"/>
                  </a:schemeClr>
                </a:solidFill>
              </a:rPr>
              <a:t>DATA MONITORING AND ANALYSIS</a:t>
            </a:r>
          </a:p>
          <a:p>
            <a:pPr algn="ctr">
              <a:lnSpc>
                <a:spcPct val="107000"/>
              </a:lnSpc>
              <a:spcBef>
                <a:spcPts val="1200"/>
              </a:spcBef>
            </a:pPr>
            <a:endParaRPr lang="cs-CZ" sz="100" b="1" dirty="0">
              <a:solidFill>
                <a:schemeClr val="tx1">
                  <a:lumMod val="85000"/>
                  <a:lumOff val="15000"/>
                </a:schemeClr>
              </a:solidFill>
            </a:endParaRPr>
          </a:p>
          <a:p>
            <a:pPr algn="just">
              <a:lnSpc>
                <a:spcPct val="107000"/>
              </a:lnSpc>
              <a:spcAft>
                <a:spcPts val="800"/>
              </a:spcAft>
            </a:pPr>
            <a:r>
              <a:rPr lang="en-US" b="1" kern="100" dirty="0">
                <a:solidFill>
                  <a:schemeClr val="tx1">
                    <a:lumMod val="85000"/>
                    <a:lumOff val="15000"/>
                  </a:schemeClr>
                </a:solidFill>
                <a:latin typeface="Calibri" panose="020F0502020204030204" pitchFamily="34" charset="0"/>
                <a:cs typeface="Times New Roman" panose="02020603050405020304" pitchFamily="18" charset="0"/>
              </a:rPr>
              <a:t>Fault monitoring system: </a:t>
            </a:r>
            <a:r>
              <a:rPr lang="en-US" kern="100" dirty="0">
                <a:solidFill>
                  <a:schemeClr val="tx1">
                    <a:lumMod val="85000"/>
                    <a:lumOff val="15000"/>
                  </a:schemeClr>
                </a:solidFill>
                <a:latin typeface="Calibri" panose="020F0502020204030204" pitchFamily="34" charset="0"/>
                <a:cs typeface="Times New Roman" panose="02020603050405020304" pitchFamily="18" charset="0"/>
              </a:rPr>
              <a:t>When a fault occurs, such as a sensor failure, the system automatically detects the problem and informs the user. The state of the heating circuit is regularly monitored and any errors are clearly indicated.</a:t>
            </a:r>
            <a:endParaRPr lang="cs-CZ" kern="100" dirty="0">
              <a:solidFill>
                <a:schemeClr val="tx1">
                  <a:lumMod val="85000"/>
                  <a:lumOff val="15000"/>
                </a:schemeClr>
              </a:solidFill>
              <a:latin typeface="Calibri" panose="020F0502020204030204" pitchFamily="34" charset="0"/>
              <a:cs typeface="Times New Roman" panose="02020603050405020304" pitchFamily="18" charset="0"/>
            </a:endParaRPr>
          </a:p>
          <a:p>
            <a:pPr algn="just">
              <a:lnSpc>
                <a:spcPct val="107000"/>
              </a:lnSpc>
              <a:spcAft>
                <a:spcPts val="800"/>
              </a:spcAft>
            </a:pPr>
            <a:r>
              <a:rPr lang="cs-CZ" b="1" kern="100" dirty="0" err="1">
                <a:solidFill>
                  <a:schemeClr val="tx1">
                    <a:lumMod val="85000"/>
                    <a:lumOff val="15000"/>
                  </a:schemeClr>
                </a:solidFill>
                <a:latin typeface="Calibri" panose="020F0502020204030204" pitchFamily="34" charset="0"/>
                <a:cs typeface="Times New Roman" panose="02020603050405020304" pitchFamily="18" charset="0"/>
              </a:rPr>
              <a:t>Datalogger</a:t>
            </a:r>
            <a:r>
              <a:rPr lang="cs-CZ" kern="100" dirty="0">
                <a:solidFill>
                  <a:schemeClr val="tx1">
                    <a:lumMod val="85000"/>
                    <a:lumOff val="15000"/>
                  </a:schemeClr>
                </a:solidFill>
                <a:latin typeface="Calibri" panose="020F0502020204030204" pitchFamily="34" charset="0"/>
                <a:cs typeface="Times New Roman" panose="02020603050405020304" pitchFamily="18" charset="0"/>
              </a:rPr>
              <a:t>: </a:t>
            </a:r>
            <a:r>
              <a:rPr lang="en-US" kern="100" dirty="0">
                <a:solidFill>
                  <a:schemeClr val="tx1">
                    <a:lumMod val="85000"/>
                    <a:lumOff val="15000"/>
                  </a:schemeClr>
                </a:solidFill>
                <a:latin typeface="Calibri" panose="020F0502020204030204" pitchFamily="34" charset="0"/>
                <a:cs typeface="Times New Roman" panose="02020603050405020304" pitchFamily="18" charset="0"/>
              </a:rPr>
              <a:t>This tool regularly collects and stores data about system performance and health, making it easy to monitor and analyze its function.</a:t>
            </a:r>
            <a:endParaRPr lang="cs-CZ" kern="100" dirty="0">
              <a:solidFill>
                <a:schemeClr val="tx1">
                  <a:lumMod val="85000"/>
                  <a:lumOff val="15000"/>
                </a:schemeClr>
              </a:solidFill>
              <a:latin typeface="Calibri" panose="020F0502020204030204" pitchFamily="34" charset="0"/>
              <a:cs typeface="Times New Roman" panose="02020603050405020304" pitchFamily="18" charset="0"/>
            </a:endParaRPr>
          </a:p>
          <a:p>
            <a:pPr algn="just">
              <a:lnSpc>
                <a:spcPct val="107000"/>
              </a:lnSpc>
              <a:spcAft>
                <a:spcPts val="800"/>
              </a:spcAft>
            </a:pPr>
            <a:r>
              <a:rPr lang="en-US" b="1" kern="100" dirty="0">
                <a:solidFill>
                  <a:schemeClr val="tx1">
                    <a:lumMod val="85000"/>
                    <a:lumOff val="15000"/>
                  </a:schemeClr>
                </a:solidFill>
                <a:latin typeface="Calibri" panose="020F0502020204030204" pitchFamily="34" charset="0"/>
                <a:cs typeface="Times New Roman" panose="02020603050405020304" pitchFamily="18" charset="0"/>
              </a:rPr>
              <a:t>External screen: </a:t>
            </a:r>
            <a:r>
              <a:rPr lang="en-US" kern="100" dirty="0">
                <a:solidFill>
                  <a:schemeClr val="tx1">
                    <a:lumMod val="85000"/>
                    <a:lumOff val="15000"/>
                  </a:schemeClr>
                </a:solidFill>
                <a:latin typeface="Calibri" panose="020F0502020204030204" pitchFamily="34" charset="0"/>
                <a:cs typeface="Times New Roman" panose="02020603050405020304" pitchFamily="18" charset="0"/>
              </a:rPr>
              <a:t>The system can be expanded with an external screen (integrated into the switchboard or located in the station building) that displays current data and allows logged-in users to change modes, parameters and view the book.</a:t>
            </a:r>
            <a:endParaRPr lang="cs-CZ" kern="100" dirty="0">
              <a:solidFill>
                <a:schemeClr val="tx1">
                  <a:lumMod val="85000"/>
                  <a:lumOff val="15000"/>
                </a:schemeClr>
              </a:solidFill>
              <a:latin typeface="Calibri" panose="020F0502020204030204" pitchFamily="34" charset="0"/>
              <a:cs typeface="Times New Roman" panose="02020603050405020304" pitchFamily="18" charset="0"/>
            </a:endParaRPr>
          </a:p>
          <a:p>
            <a:pPr algn="ctr">
              <a:lnSpc>
                <a:spcPct val="107000"/>
              </a:lnSpc>
              <a:spcBef>
                <a:spcPts val="1200"/>
              </a:spcBef>
            </a:pPr>
            <a:r>
              <a:rPr lang="cs-CZ" sz="2000" b="1" dirty="0">
                <a:solidFill>
                  <a:schemeClr val="tx1">
                    <a:lumMod val="85000"/>
                    <a:lumOff val="15000"/>
                  </a:schemeClr>
                </a:solidFill>
              </a:rPr>
              <a:t>HEATING CABLES</a:t>
            </a:r>
          </a:p>
          <a:p>
            <a:pPr algn="ctr">
              <a:lnSpc>
                <a:spcPct val="107000"/>
              </a:lnSpc>
              <a:spcBef>
                <a:spcPts val="1200"/>
              </a:spcBef>
            </a:pPr>
            <a:endParaRPr lang="cs-CZ" sz="1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Heating cables from </a:t>
            </a:r>
            <a:r>
              <a:rPr lang="en-US"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Türk</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Hillinger</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type RKW are used. RKW type flat tube heaters are suitable for all types of railway profiles and consist of a RKF-24 type flat heater and a waterproof junction box.</a:t>
            </a: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number and power of heating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cables</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is determined by the type of switch and local climatic conditions.</a:t>
            </a: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power cables for the heating </a:t>
            </a:r>
            <a:r>
              <a:rPr lang="cs-CZ" sz="1800" kern="1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cables</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are routed from the low voltage switchboard to the individual switches by means of cables to junction boxes on the tracks located in close proximity to the switches. Cables then come out of these cabinets directly to the individual heating cables.</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050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6E5022-98CE-558A-0687-E3D5019749F2}"/>
              </a:ext>
            </a:extLst>
          </p:cNvPr>
          <p:cNvSpPr txBox="1"/>
          <p:nvPr/>
        </p:nvSpPr>
        <p:spPr>
          <a:xfrm>
            <a:off x="521879" y="237620"/>
            <a:ext cx="11289710" cy="6410537"/>
          </a:xfrm>
          <a:prstGeom prst="rect">
            <a:avLst/>
          </a:prstGeom>
          <a:noFill/>
        </p:spPr>
        <p:txBody>
          <a:bodyPr wrap="square" rtlCol="0">
            <a:spAutoFit/>
          </a:bodyPr>
          <a:lstStyle/>
          <a:p>
            <a:pPr algn="ctr"/>
            <a:r>
              <a:rPr lang="cs-CZ" sz="2000" b="1" dirty="0">
                <a:solidFill>
                  <a:schemeClr val="tx1">
                    <a:lumMod val="85000"/>
                    <a:lumOff val="15000"/>
                  </a:schemeClr>
                </a:solidFill>
              </a:rPr>
              <a:t>SELECTION OF POWER SUPPLY</a:t>
            </a:r>
          </a:p>
          <a:p>
            <a:pPr algn="ctr"/>
            <a:endParaRPr lang="cs-CZ" sz="1400" b="1" dirty="0">
              <a:solidFill>
                <a:schemeClr val="tx1">
                  <a:lumMod val="85000"/>
                  <a:lumOff val="15000"/>
                </a:schemeClr>
              </a:solidFill>
            </a:endParaRPr>
          </a:p>
          <a:p>
            <a:endParaRPr lang="cs-CZ" sz="100" b="1" dirty="0">
              <a:solidFill>
                <a:schemeClr val="tx1">
                  <a:lumMod val="85000"/>
                  <a:lumOff val="15000"/>
                </a:schemeClr>
              </a:solidFill>
            </a:endParaRPr>
          </a:p>
          <a:p>
            <a:endParaRPr lang="cs-CZ" sz="100" b="1" dirty="0">
              <a:solidFill>
                <a:schemeClr val="tx1">
                  <a:lumMod val="85000"/>
                  <a:lumOff val="15000"/>
                </a:schemeClr>
              </a:solidFill>
            </a:endParaRPr>
          </a:p>
          <a:p>
            <a:endParaRPr lang="cs-CZ" sz="100" b="1" dirty="0">
              <a:solidFill>
                <a:schemeClr val="tx1">
                  <a:lumMod val="85000"/>
                  <a:lumOff val="15000"/>
                </a:schemeClr>
              </a:solidFill>
            </a:endParaRPr>
          </a:p>
          <a:p>
            <a:r>
              <a:rPr lang="en-US" dirty="0">
                <a:solidFill>
                  <a:schemeClr val="tx1">
                    <a:lumMod val="85000"/>
                    <a:lumOff val="15000"/>
                  </a:schemeClr>
                </a:solidFill>
              </a:rPr>
              <a:t>The heating medium is electrical energy. The power supply can be implemented from different power levels. Standard solutions include power supply from the traction line AC 25kV 50Hz or power supply from the local distribution network with a voltage of 400V AC.</a:t>
            </a:r>
            <a:endParaRPr lang="cs-CZ" dirty="0">
              <a:solidFill>
                <a:schemeClr val="tx1">
                  <a:lumMod val="85000"/>
                  <a:lumOff val="15000"/>
                </a:schemeClr>
              </a:solidFill>
            </a:endParaRPr>
          </a:p>
          <a:p>
            <a:endParaRPr lang="cs-CZ" sz="800" b="1" dirty="0">
              <a:solidFill>
                <a:schemeClr val="tx1">
                  <a:lumMod val="85000"/>
                  <a:lumOff val="15000"/>
                </a:schemeClr>
              </a:solidFill>
            </a:endParaRPr>
          </a:p>
          <a:p>
            <a:pPr algn="ctr">
              <a:lnSpc>
                <a:spcPct val="107000"/>
              </a:lnSpc>
              <a:spcBef>
                <a:spcPts val="1200"/>
              </a:spcBef>
            </a:pPr>
            <a:r>
              <a:rPr lang="en-US" sz="2000" b="1" dirty="0">
                <a:solidFill>
                  <a:schemeClr val="tx1">
                    <a:lumMod val="85000"/>
                    <a:lumOff val="15000"/>
                  </a:schemeClr>
                </a:solidFill>
              </a:rPr>
              <a:t>CONNECTION BOXES AND DISTRIBUTION LV</a:t>
            </a:r>
            <a:endParaRPr lang="cs-CZ" sz="2000" b="1" dirty="0">
              <a:solidFill>
                <a:schemeClr val="tx1">
                  <a:lumMod val="85000"/>
                  <a:lumOff val="15000"/>
                </a:schemeClr>
              </a:solidFill>
            </a:endParaRPr>
          </a:p>
          <a:p>
            <a:pPr algn="ctr">
              <a:lnSpc>
                <a:spcPct val="107000"/>
              </a:lnSpc>
              <a:spcBef>
                <a:spcPts val="1200"/>
              </a:spcBef>
            </a:pPr>
            <a:endParaRPr lang="cs-CZ" sz="100" b="1" dirty="0">
              <a:solidFill>
                <a:schemeClr val="tx1">
                  <a:lumMod val="85000"/>
                  <a:lumOff val="15000"/>
                </a:schemeClr>
              </a:solidFill>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Connection boxes are made of durable plastic that is resistant to mechanical damage. They meet the standards of devices with class II protection and their protection reaches the degree of protection IP 65.</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low voltage (LV) switchgear complies with Class II protection equipment standards and provides IP 44/20 protection level. Its location may be on a separate pedestal within the track or it may be located in a separate building such as a transformer station.</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electrical supply is protected by a fuse switch in the function of the main switch. The switchboard contains an electricity meter used to measure energy consumption, but also to check the functionality of the heating elements of the circuit. Three outlets are added for each replacement – one for each of the struts and one for heating the tie rod. Each outlet is equipped with a circuit breaker, a contactor and a combined current protector. In addition, there is a control unit (PLC) in the switchboard, which includes communicating with superior systems or third-party systems. The switchboard can be equipped with a control screen for control option or the location of the screen can be chosen in the adjacent transport office / railway station.</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solidFill>
                <a:schemeClr val="tx1">
                  <a:lumMod val="85000"/>
                  <a:lumOff val="15000"/>
                </a:schemeClr>
              </a:solidFill>
            </a:endParaRPr>
          </a:p>
        </p:txBody>
      </p:sp>
    </p:spTree>
    <p:extLst>
      <p:ext uri="{BB962C8B-B14F-4D97-AF65-F5344CB8AC3E}">
        <p14:creationId xmlns:p14="http://schemas.microsoft.com/office/powerpoint/2010/main" val="3445296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6E5022-98CE-558A-0687-E3D5019749F2}"/>
              </a:ext>
            </a:extLst>
          </p:cNvPr>
          <p:cNvSpPr txBox="1"/>
          <p:nvPr/>
        </p:nvSpPr>
        <p:spPr>
          <a:xfrm>
            <a:off x="623374" y="770679"/>
            <a:ext cx="10924127" cy="5927135"/>
          </a:xfrm>
          <a:prstGeom prst="rect">
            <a:avLst/>
          </a:prstGeom>
          <a:noFill/>
        </p:spPr>
        <p:txBody>
          <a:bodyPr wrap="square" rtlCol="0">
            <a:spAutoFit/>
          </a:bodyPr>
          <a:lstStyle/>
          <a:p>
            <a:pPr algn="just">
              <a:lnSpc>
                <a:spcPct val="107000"/>
              </a:lnSpc>
              <a:spcBef>
                <a:spcPts val="1200"/>
              </a:spcBef>
            </a:pPr>
            <a:r>
              <a:rPr lang="cs-CZ" sz="2000" b="1" dirty="0">
                <a:solidFill>
                  <a:schemeClr val="tx1">
                    <a:lumMod val="85000"/>
                    <a:lumOff val="15000"/>
                  </a:schemeClr>
                </a:solidFill>
              </a:rPr>
              <a:t>INNOVATIVE SMART CONTROL SYSTEM</a:t>
            </a:r>
          </a:p>
          <a:p>
            <a:pPr algn="just">
              <a:lnSpc>
                <a:spcPct val="107000"/>
              </a:lnSpc>
              <a:spcBef>
                <a:spcPts val="1200"/>
              </a:spcBef>
            </a:pPr>
            <a:endParaRPr lang="cs-CZ" sz="2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system is equipped with an advanced control system that includes three heating modes. These allow users to adapt to different needs:</a:t>
            </a:r>
            <a:endParaRPr lang="cs-CZ"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automatic mode </a:t>
            </a:r>
            <a:r>
              <a:rPr lang="en-US"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dynamically evaluates external conditions and, based on this information, adjusts the degree of heating in order to achieve optimal energy efficiency. At the same time, the automatic mode is adapted for driving within the technical maximum</a:t>
            </a:r>
            <a:r>
              <a:rPr lang="cs-CZ"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Manual mode </a:t>
            </a:r>
            <a:r>
              <a:rPr lang="en-US"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allows users to directly control the system when automatic mode is insufficient or inoperative </a:t>
            </a:r>
            <a:endParaRPr lang="cs-CZ"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test mode </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provides an easy and efficient method to check the functionality of the entire system, allowing for quick detection and resolution of any problems. The test mode is also used for self-testing of system components.</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Flexible algorithm settings: </a:t>
            </a: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Users have the option to adjust the parameters of the heating algorithm to achieve the best possible performance in the given conditions.</a:t>
            </a:r>
            <a:endParaRPr lang="cs-CZ"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For graphical display, remote control, access to the fault archive, the system can also be expanded with an output monitoring and control unit. This will also allow you to clearly monitor the status of individual parts of the system, such as the current status of each sensor, adjust temperature thresholds, etc. Thanks to the possibility of keeping a book of changes in this system, it is also possible to find each mode change and the data that the user made this change.</a:t>
            </a:r>
            <a:endParaRPr lang="cs-CZ" dirty="0">
              <a:solidFill>
                <a:schemeClr val="tx1">
                  <a:lumMod val="85000"/>
                  <a:lumOff val="15000"/>
                </a:schemeClr>
              </a:solidFill>
            </a:endParaRPr>
          </a:p>
          <a:p>
            <a:endParaRPr lang="cs-CZ" dirty="0">
              <a:solidFill>
                <a:schemeClr val="tx1">
                  <a:lumMod val="85000"/>
                  <a:lumOff val="15000"/>
                </a:schemeClr>
              </a:solidFill>
            </a:endParaRPr>
          </a:p>
        </p:txBody>
      </p:sp>
    </p:spTree>
    <p:extLst>
      <p:ext uri="{BB962C8B-B14F-4D97-AF65-F5344CB8AC3E}">
        <p14:creationId xmlns:p14="http://schemas.microsoft.com/office/powerpoint/2010/main" val="359035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82" name="Obrázek 81">
            <a:extLst>
              <a:ext uri="{FF2B5EF4-FFF2-40B4-BE49-F238E27FC236}">
                <a16:creationId xmlns:a16="http://schemas.microsoft.com/office/drawing/2014/main" id="{F5A0994F-8ABE-6B94-2170-8F422F7DBBCE}"/>
              </a:ext>
            </a:extLst>
          </p:cNvPr>
          <p:cNvPicPr>
            <a:picLocks noChangeAspect="1"/>
          </p:cNvPicPr>
          <p:nvPr/>
        </p:nvPicPr>
        <p:blipFill>
          <a:blip r:embed="rId3"/>
          <a:stretch>
            <a:fillRect/>
          </a:stretch>
        </p:blipFill>
        <p:spPr>
          <a:xfrm>
            <a:off x="2648965" y="2152408"/>
            <a:ext cx="2419350" cy="3181350"/>
          </a:xfrm>
          <a:prstGeom prst="rect">
            <a:avLst/>
          </a:prstGeom>
        </p:spPr>
      </p:pic>
      <p:sp>
        <p:nvSpPr>
          <p:cNvPr id="58" name="TextovéPole 57">
            <a:extLst>
              <a:ext uri="{FF2B5EF4-FFF2-40B4-BE49-F238E27FC236}">
                <a16:creationId xmlns:a16="http://schemas.microsoft.com/office/drawing/2014/main" id="{4C26AF94-8522-6E79-F307-E6F535339876}"/>
              </a:ext>
            </a:extLst>
          </p:cNvPr>
          <p:cNvSpPr txBox="1"/>
          <p:nvPr/>
        </p:nvSpPr>
        <p:spPr>
          <a:xfrm>
            <a:off x="2587883" y="744795"/>
            <a:ext cx="7016233" cy="407035"/>
          </a:xfrm>
          <a:prstGeom prst="rect">
            <a:avLst/>
          </a:prstGeom>
          <a:noFill/>
        </p:spPr>
        <p:txBody>
          <a:bodyPr wrap="square" rtlCol="0">
            <a:spAutoFit/>
          </a:bodyPr>
          <a:lstStyle/>
          <a:p>
            <a:pPr algn="ctr">
              <a:lnSpc>
                <a:spcPct val="107000"/>
              </a:lnSpc>
              <a:spcBef>
                <a:spcPts val="1200"/>
              </a:spcBef>
            </a:pPr>
            <a:r>
              <a:rPr lang="en-US" sz="2000" b="1" dirty="0">
                <a:solidFill>
                  <a:schemeClr val="tx1">
                    <a:lumMod val="85000"/>
                    <a:lumOff val="15000"/>
                  </a:schemeClr>
                </a:solidFill>
              </a:rPr>
              <a:t>BLOCK DIAGRAM OF THE SYSTEM</a:t>
            </a:r>
            <a:endParaRPr lang="cs-CZ" sz="2000" b="1" dirty="0">
              <a:solidFill>
                <a:schemeClr val="tx1">
                  <a:lumMod val="85000"/>
                  <a:lumOff val="15000"/>
                </a:schemeClr>
              </a:solidFill>
            </a:endParaRPr>
          </a:p>
        </p:txBody>
      </p:sp>
      <p:sp>
        <p:nvSpPr>
          <p:cNvPr id="3" name="TextovéPole 2">
            <a:extLst>
              <a:ext uri="{FF2B5EF4-FFF2-40B4-BE49-F238E27FC236}">
                <a16:creationId xmlns:a16="http://schemas.microsoft.com/office/drawing/2014/main" id="{158AEDBB-C5FE-F5EC-0BEF-83A51AAD0C7F}"/>
              </a:ext>
            </a:extLst>
          </p:cNvPr>
          <p:cNvSpPr txBox="1"/>
          <p:nvPr/>
        </p:nvSpPr>
        <p:spPr>
          <a:xfrm>
            <a:off x="7373359" y="4665400"/>
            <a:ext cx="636654" cy="338554"/>
          </a:xfrm>
          <a:prstGeom prst="rect">
            <a:avLst/>
          </a:prstGeom>
          <a:noFill/>
        </p:spPr>
        <p:txBody>
          <a:bodyPr wrap="square" rtlCol="0">
            <a:spAutoFit/>
          </a:bodyPr>
          <a:lstStyle/>
          <a:p>
            <a:pPr algn="ctr"/>
            <a:r>
              <a:rPr lang="cs-CZ" sz="800" dirty="0"/>
              <a:t>Hot </a:t>
            </a:r>
            <a:r>
              <a:rPr lang="cs-CZ" sz="800" dirty="0" err="1"/>
              <a:t>rail</a:t>
            </a:r>
            <a:r>
              <a:rPr lang="cs-CZ" sz="800" dirty="0"/>
              <a:t> sensor</a:t>
            </a:r>
          </a:p>
        </p:txBody>
      </p:sp>
      <p:sp>
        <p:nvSpPr>
          <p:cNvPr id="5" name="TextovéPole 4">
            <a:extLst>
              <a:ext uri="{FF2B5EF4-FFF2-40B4-BE49-F238E27FC236}">
                <a16:creationId xmlns:a16="http://schemas.microsoft.com/office/drawing/2014/main" id="{E59270FC-6F1D-D017-8F4A-9BC5312E46CD}"/>
              </a:ext>
            </a:extLst>
          </p:cNvPr>
          <p:cNvSpPr txBox="1"/>
          <p:nvPr/>
        </p:nvSpPr>
        <p:spPr>
          <a:xfrm>
            <a:off x="7822838" y="4665399"/>
            <a:ext cx="636654" cy="338554"/>
          </a:xfrm>
          <a:prstGeom prst="rect">
            <a:avLst/>
          </a:prstGeom>
          <a:noFill/>
        </p:spPr>
        <p:txBody>
          <a:bodyPr wrap="square" rtlCol="0">
            <a:spAutoFit/>
          </a:bodyPr>
          <a:lstStyle/>
          <a:p>
            <a:pPr algn="ctr"/>
            <a:r>
              <a:rPr lang="cs-CZ" sz="800" dirty="0" err="1"/>
              <a:t>Cold</a:t>
            </a:r>
            <a:r>
              <a:rPr lang="cs-CZ" sz="800" dirty="0"/>
              <a:t> </a:t>
            </a:r>
            <a:r>
              <a:rPr lang="cs-CZ" sz="800" dirty="0" err="1"/>
              <a:t>rail</a:t>
            </a:r>
            <a:r>
              <a:rPr lang="cs-CZ" sz="800" dirty="0"/>
              <a:t> sensor</a:t>
            </a:r>
          </a:p>
        </p:txBody>
      </p:sp>
      <p:sp>
        <p:nvSpPr>
          <p:cNvPr id="7" name="TextovéPole 6">
            <a:extLst>
              <a:ext uri="{FF2B5EF4-FFF2-40B4-BE49-F238E27FC236}">
                <a16:creationId xmlns:a16="http://schemas.microsoft.com/office/drawing/2014/main" id="{DC70C00D-D32A-7CEA-C381-79AF003F1748}"/>
              </a:ext>
            </a:extLst>
          </p:cNvPr>
          <p:cNvSpPr txBox="1"/>
          <p:nvPr/>
        </p:nvSpPr>
        <p:spPr>
          <a:xfrm>
            <a:off x="9091259" y="4674475"/>
            <a:ext cx="682312" cy="415498"/>
          </a:xfrm>
          <a:prstGeom prst="rect">
            <a:avLst/>
          </a:prstGeom>
          <a:noFill/>
        </p:spPr>
        <p:txBody>
          <a:bodyPr wrap="square" rtlCol="0">
            <a:spAutoFit/>
          </a:bodyPr>
          <a:lstStyle/>
          <a:p>
            <a:pPr algn="ctr"/>
            <a:r>
              <a:rPr lang="cs-CZ" sz="700" dirty="0" err="1"/>
              <a:t>Outdoor</a:t>
            </a:r>
            <a:r>
              <a:rPr lang="cs-CZ" sz="700" dirty="0"/>
              <a:t> </a:t>
            </a:r>
            <a:r>
              <a:rPr lang="cs-CZ" sz="700" dirty="0" err="1"/>
              <a:t>temperature</a:t>
            </a:r>
            <a:r>
              <a:rPr lang="cs-CZ" sz="700" dirty="0"/>
              <a:t> sensor</a:t>
            </a:r>
          </a:p>
        </p:txBody>
      </p:sp>
      <p:sp>
        <p:nvSpPr>
          <p:cNvPr id="10" name="TextovéPole 9">
            <a:extLst>
              <a:ext uri="{FF2B5EF4-FFF2-40B4-BE49-F238E27FC236}">
                <a16:creationId xmlns:a16="http://schemas.microsoft.com/office/drawing/2014/main" id="{43125CC9-0573-0930-D066-F076FD15D6F4}"/>
              </a:ext>
            </a:extLst>
          </p:cNvPr>
          <p:cNvSpPr txBox="1"/>
          <p:nvPr/>
        </p:nvSpPr>
        <p:spPr>
          <a:xfrm>
            <a:off x="9527192" y="4854880"/>
            <a:ext cx="636654" cy="415498"/>
          </a:xfrm>
          <a:prstGeom prst="rect">
            <a:avLst/>
          </a:prstGeom>
          <a:noFill/>
        </p:spPr>
        <p:txBody>
          <a:bodyPr wrap="square" rtlCol="0">
            <a:spAutoFit/>
          </a:bodyPr>
          <a:lstStyle/>
          <a:p>
            <a:pPr algn="ctr"/>
            <a:r>
              <a:rPr lang="cs-CZ" sz="700" dirty="0" err="1"/>
              <a:t>Outdoor</a:t>
            </a:r>
            <a:r>
              <a:rPr lang="cs-CZ" sz="700" dirty="0"/>
              <a:t> humidity sensor</a:t>
            </a:r>
          </a:p>
        </p:txBody>
      </p:sp>
      <p:sp>
        <p:nvSpPr>
          <p:cNvPr id="11" name="TextovéPole 10">
            <a:extLst>
              <a:ext uri="{FF2B5EF4-FFF2-40B4-BE49-F238E27FC236}">
                <a16:creationId xmlns:a16="http://schemas.microsoft.com/office/drawing/2014/main" id="{8F00CBB8-4DA7-D9F6-834A-22D68B40E7F8}"/>
              </a:ext>
            </a:extLst>
          </p:cNvPr>
          <p:cNvSpPr txBox="1"/>
          <p:nvPr/>
        </p:nvSpPr>
        <p:spPr>
          <a:xfrm>
            <a:off x="9874341" y="4701788"/>
            <a:ext cx="682312" cy="307777"/>
          </a:xfrm>
          <a:prstGeom prst="rect">
            <a:avLst/>
          </a:prstGeom>
          <a:noFill/>
        </p:spPr>
        <p:txBody>
          <a:bodyPr wrap="square" rtlCol="0">
            <a:spAutoFit/>
          </a:bodyPr>
          <a:lstStyle/>
          <a:p>
            <a:pPr algn="ctr"/>
            <a:r>
              <a:rPr lang="cs-CZ" sz="700" dirty="0" err="1"/>
              <a:t>Precipitation</a:t>
            </a:r>
            <a:r>
              <a:rPr lang="cs-CZ" sz="700" dirty="0"/>
              <a:t> sensor</a:t>
            </a:r>
          </a:p>
        </p:txBody>
      </p:sp>
      <p:sp>
        <p:nvSpPr>
          <p:cNvPr id="12" name="Obdélník 18">
            <a:extLst>
              <a:ext uri="{FF2B5EF4-FFF2-40B4-BE49-F238E27FC236}">
                <a16:creationId xmlns:a16="http://schemas.microsoft.com/office/drawing/2014/main" id="{BEF0C941-522D-BC3E-85B5-4EC8B6FA8B2A}"/>
              </a:ext>
            </a:extLst>
          </p:cNvPr>
          <p:cNvSpPr/>
          <p:nvPr/>
        </p:nvSpPr>
        <p:spPr>
          <a:xfrm>
            <a:off x="9024473" y="3929382"/>
            <a:ext cx="1548997" cy="1604291"/>
          </a:xfrm>
          <a:custGeom>
            <a:avLst/>
            <a:gdLst>
              <a:gd name="connsiteX0" fmla="*/ 0 w 3170598"/>
              <a:gd name="connsiteY0" fmla="*/ 0 h 1448961"/>
              <a:gd name="connsiteX1" fmla="*/ 3170598 w 3170598"/>
              <a:gd name="connsiteY1" fmla="*/ 0 h 1448961"/>
              <a:gd name="connsiteX2" fmla="*/ 3170598 w 3170598"/>
              <a:gd name="connsiteY2" fmla="*/ 1448961 h 1448961"/>
              <a:gd name="connsiteX3" fmla="*/ 0 w 3170598"/>
              <a:gd name="connsiteY3" fmla="*/ 1448961 h 1448961"/>
              <a:gd name="connsiteX4" fmla="*/ 0 w 3170598"/>
              <a:gd name="connsiteY4" fmla="*/ 0 h 1448961"/>
              <a:gd name="connsiteX0" fmla="*/ 0 w 3170598"/>
              <a:gd name="connsiteY0" fmla="*/ 0 h 1448961"/>
              <a:gd name="connsiteX1" fmla="*/ 3170598 w 3170598"/>
              <a:gd name="connsiteY1" fmla="*/ 0 h 1448961"/>
              <a:gd name="connsiteX2" fmla="*/ 3170598 w 3170598"/>
              <a:gd name="connsiteY2" fmla="*/ 1448961 h 1448961"/>
              <a:gd name="connsiteX3" fmla="*/ 0 w 3170598"/>
              <a:gd name="connsiteY3" fmla="*/ 1448961 h 1448961"/>
              <a:gd name="connsiteX4" fmla="*/ 0 w 3170598"/>
              <a:gd name="connsiteY4" fmla="*/ 0 h 144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598" h="1448961">
                <a:moveTo>
                  <a:pt x="0" y="0"/>
                </a:moveTo>
                <a:lnTo>
                  <a:pt x="3170598" y="0"/>
                </a:lnTo>
                <a:cubicBezTo>
                  <a:pt x="3163455" y="421074"/>
                  <a:pt x="3170598" y="965974"/>
                  <a:pt x="3170598" y="1448961"/>
                </a:cubicBezTo>
                <a:lnTo>
                  <a:pt x="0" y="1448961"/>
                </a:lnTo>
                <a:lnTo>
                  <a:pt x="0" y="0"/>
                </a:lnTo>
                <a:close/>
              </a:path>
            </a:pathLst>
          </a:custGeom>
          <a:noFill/>
          <a:ln w="15875" cap="rnd">
            <a:solidFill>
              <a:schemeClr val="tx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1B36AA39-85E3-DD32-B8A0-85A25B550A7B}"/>
              </a:ext>
            </a:extLst>
          </p:cNvPr>
          <p:cNvSpPr txBox="1"/>
          <p:nvPr/>
        </p:nvSpPr>
        <p:spPr>
          <a:xfrm>
            <a:off x="9063358" y="3941497"/>
            <a:ext cx="1420881" cy="369332"/>
          </a:xfrm>
          <a:prstGeom prst="rect">
            <a:avLst/>
          </a:prstGeom>
          <a:noFill/>
        </p:spPr>
        <p:txBody>
          <a:bodyPr wrap="square" rtlCol="0">
            <a:spAutoFit/>
          </a:bodyPr>
          <a:lstStyle/>
          <a:p>
            <a:pPr algn="ctr"/>
            <a:r>
              <a:rPr lang="cs-CZ" sz="900" dirty="0"/>
              <a:t>General </a:t>
            </a:r>
            <a:r>
              <a:rPr lang="cs-CZ" sz="900" dirty="0" err="1"/>
              <a:t>sensors</a:t>
            </a:r>
            <a:r>
              <a:rPr lang="cs-CZ" sz="900" dirty="0"/>
              <a:t> </a:t>
            </a:r>
            <a:r>
              <a:rPr lang="cs-CZ" sz="900" dirty="0" err="1"/>
              <a:t>for</a:t>
            </a:r>
            <a:r>
              <a:rPr lang="cs-CZ" sz="900" dirty="0"/>
              <a:t> </a:t>
            </a:r>
            <a:r>
              <a:rPr lang="cs-CZ" sz="900" dirty="0" err="1"/>
              <a:t>regulation</a:t>
            </a:r>
            <a:endParaRPr lang="cs-CZ" sz="900" dirty="0"/>
          </a:p>
        </p:txBody>
      </p:sp>
      <p:sp>
        <p:nvSpPr>
          <p:cNvPr id="14" name="Obdélník 13">
            <a:extLst>
              <a:ext uri="{FF2B5EF4-FFF2-40B4-BE49-F238E27FC236}">
                <a16:creationId xmlns:a16="http://schemas.microsoft.com/office/drawing/2014/main" id="{5588070A-8A47-FEC7-BCD1-EED5D9C2D609}"/>
              </a:ext>
            </a:extLst>
          </p:cNvPr>
          <p:cNvSpPr/>
          <p:nvPr/>
        </p:nvSpPr>
        <p:spPr>
          <a:xfrm>
            <a:off x="9132763" y="4337161"/>
            <a:ext cx="1338438" cy="952068"/>
          </a:xfrm>
          <a:prstGeom prst="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DB4AA747-133F-ACD3-6FD9-5334CF6D879A}"/>
              </a:ext>
            </a:extLst>
          </p:cNvPr>
          <p:cNvSpPr txBox="1"/>
          <p:nvPr/>
        </p:nvSpPr>
        <p:spPr>
          <a:xfrm>
            <a:off x="9125108" y="5283544"/>
            <a:ext cx="1781774" cy="200055"/>
          </a:xfrm>
          <a:prstGeom prst="rect">
            <a:avLst/>
          </a:prstGeom>
          <a:noFill/>
        </p:spPr>
        <p:txBody>
          <a:bodyPr wrap="square" rtlCol="0">
            <a:spAutoFit/>
          </a:bodyPr>
          <a:lstStyle/>
          <a:p>
            <a:r>
              <a:rPr lang="en-US" sz="700" dirty="0">
                <a:solidFill>
                  <a:srgbClr val="00B050"/>
                </a:solidFill>
              </a:rPr>
              <a:t>Located near the LV switchboard</a:t>
            </a:r>
            <a:endParaRPr lang="cs-CZ" sz="700" dirty="0">
              <a:solidFill>
                <a:srgbClr val="00B050"/>
              </a:solidFill>
            </a:endParaRPr>
          </a:p>
        </p:txBody>
      </p:sp>
      <p:sp>
        <p:nvSpPr>
          <p:cNvPr id="16" name="Obdélník 15">
            <a:extLst>
              <a:ext uri="{FF2B5EF4-FFF2-40B4-BE49-F238E27FC236}">
                <a16:creationId xmlns:a16="http://schemas.microsoft.com/office/drawing/2014/main" id="{6090A0DF-6835-E527-8301-3B870128F9AA}"/>
              </a:ext>
            </a:extLst>
          </p:cNvPr>
          <p:cNvSpPr/>
          <p:nvPr/>
        </p:nvSpPr>
        <p:spPr>
          <a:xfrm>
            <a:off x="7440070" y="4322438"/>
            <a:ext cx="941034" cy="952068"/>
          </a:xfrm>
          <a:prstGeom prst="rect">
            <a:avLst/>
          </a:prstGeom>
          <a:noFill/>
          <a:ln w="158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2569EA74-A7B9-BE25-CA24-8FC948617BE7}"/>
              </a:ext>
            </a:extLst>
          </p:cNvPr>
          <p:cNvSpPr txBox="1"/>
          <p:nvPr/>
        </p:nvSpPr>
        <p:spPr>
          <a:xfrm>
            <a:off x="7294505" y="5248199"/>
            <a:ext cx="1478651" cy="200055"/>
          </a:xfrm>
          <a:prstGeom prst="rect">
            <a:avLst/>
          </a:prstGeom>
          <a:noFill/>
        </p:spPr>
        <p:txBody>
          <a:bodyPr wrap="square" rtlCol="0">
            <a:spAutoFit/>
          </a:bodyPr>
          <a:lstStyle/>
          <a:p>
            <a:r>
              <a:rPr lang="en-US" sz="700" dirty="0">
                <a:solidFill>
                  <a:schemeClr val="accent4">
                    <a:lumMod val="75000"/>
                  </a:schemeClr>
                </a:solidFill>
              </a:rPr>
              <a:t>Located at each heated switch</a:t>
            </a:r>
            <a:endParaRPr lang="cs-CZ" sz="700" dirty="0">
              <a:solidFill>
                <a:schemeClr val="accent4">
                  <a:lumMod val="75000"/>
                </a:schemeClr>
              </a:solidFill>
            </a:endParaRPr>
          </a:p>
        </p:txBody>
      </p:sp>
      <p:cxnSp>
        <p:nvCxnSpPr>
          <p:cNvPr id="19" name="Přímá spojnice 18">
            <a:extLst>
              <a:ext uri="{FF2B5EF4-FFF2-40B4-BE49-F238E27FC236}">
                <a16:creationId xmlns:a16="http://schemas.microsoft.com/office/drawing/2014/main" id="{558BDA2E-E413-0081-04E1-0EA41B95ADD0}"/>
              </a:ext>
            </a:extLst>
          </p:cNvPr>
          <p:cNvCxnSpPr>
            <a:cxnSpLocks/>
          </p:cNvCxnSpPr>
          <p:nvPr/>
        </p:nvCxnSpPr>
        <p:spPr>
          <a:xfrm flipH="1">
            <a:off x="4540609" y="5730422"/>
            <a:ext cx="6503485" cy="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Přímá spojnice 19">
            <a:extLst>
              <a:ext uri="{FF2B5EF4-FFF2-40B4-BE49-F238E27FC236}">
                <a16:creationId xmlns:a16="http://schemas.microsoft.com/office/drawing/2014/main" id="{E7DEC6EA-FF91-9C92-4571-4F43D3DF4DAF}"/>
              </a:ext>
            </a:extLst>
          </p:cNvPr>
          <p:cNvCxnSpPr>
            <a:cxnSpLocks/>
          </p:cNvCxnSpPr>
          <p:nvPr/>
        </p:nvCxnSpPr>
        <p:spPr>
          <a:xfrm>
            <a:off x="4540609" y="3426151"/>
            <a:ext cx="0" cy="228768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5" name="Obdélník 24">
            <a:extLst>
              <a:ext uri="{FF2B5EF4-FFF2-40B4-BE49-F238E27FC236}">
                <a16:creationId xmlns:a16="http://schemas.microsoft.com/office/drawing/2014/main" id="{82FF1697-6940-BAD9-4D18-F2B2FD1C1E73}"/>
              </a:ext>
            </a:extLst>
          </p:cNvPr>
          <p:cNvSpPr/>
          <p:nvPr/>
        </p:nvSpPr>
        <p:spPr>
          <a:xfrm>
            <a:off x="661075" y="3075487"/>
            <a:ext cx="1175657" cy="45573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Power supply</a:t>
            </a:r>
            <a:r>
              <a:rPr lang="cs-CZ" sz="900" dirty="0">
                <a:solidFill>
                  <a:schemeClr val="tx1"/>
                </a:solidFill>
              </a:rPr>
              <a:t> AC</a:t>
            </a:r>
            <a:endParaRPr lang="en-US" sz="900" dirty="0">
              <a:solidFill>
                <a:schemeClr val="tx1"/>
              </a:solidFill>
            </a:endParaRPr>
          </a:p>
          <a:p>
            <a:pPr algn="ctr"/>
            <a:r>
              <a:rPr lang="en-US" sz="900" dirty="0">
                <a:solidFill>
                  <a:schemeClr val="tx1"/>
                </a:solidFill>
              </a:rPr>
              <a:t>3x400V or AC 25kV</a:t>
            </a:r>
            <a:endParaRPr lang="cs-CZ" sz="900" dirty="0">
              <a:solidFill>
                <a:schemeClr val="tx1"/>
              </a:solidFill>
            </a:endParaRPr>
          </a:p>
        </p:txBody>
      </p:sp>
      <p:cxnSp>
        <p:nvCxnSpPr>
          <p:cNvPr id="26" name="Přímá spojnice 25">
            <a:extLst>
              <a:ext uri="{FF2B5EF4-FFF2-40B4-BE49-F238E27FC236}">
                <a16:creationId xmlns:a16="http://schemas.microsoft.com/office/drawing/2014/main" id="{D0FC0D68-ADD7-CB5D-56EC-9C9500DF663B}"/>
              </a:ext>
            </a:extLst>
          </p:cNvPr>
          <p:cNvCxnSpPr>
            <a:cxnSpLocks/>
          </p:cNvCxnSpPr>
          <p:nvPr/>
        </p:nvCxnSpPr>
        <p:spPr>
          <a:xfrm>
            <a:off x="1265897" y="5986517"/>
            <a:ext cx="2502412"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Přímá spojnice 27">
            <a:extLst>
              <a:ext uri="{FF2B5EF4-FFF2-40B4-BE49-F238E27FC236}">
                <a16:creationId xmlns:a16="http://schemas.microsoft.com/office/drawing/2014/main" id="{D9692ED0-F478-9BC4-3977-14CFAD3C3173}"/>
              </a:ext>
            </a:extLst>
          </p:cNvPr>
          <p:cNvCxnSpPr>
            <a:cxnSpLocks/>
          </p:cNvCxnSpPr>
          <p:nvPr/>
        </p:nvCxnSpPr>
        <p:spPr>
          <a:xfrm>
            <a:off x="3769278" y="3426151"/>
            <a:ext cx="0" cy="255651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ED9272F7-B569-B407-03ED-4EE179FC398D}"/>
              </a:ext>
            </a:extLst>
          </p:cNvPr>
          <p:cNvCxnSpPr>
            <a:cxnSpLocks/>
          </p:cNvCxnSpPr>
          <p:nvPr/>
        </p:nvCxnSpPr>
        <p:spPr>
          <a:xfrm>
            <a:off x="1266866" y="3539766"/>
            <a:ext cx="0" cy="2442895"/>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bdélník 18">
            <a:extLst>
              <a:ext uri="{FF2B5EF4-FFF2-40B4-BE49-F238E27FC236}">
                <a16:creationId xmlns:a16="http://schemas.microsoft.com/office/drawing/2014/main" id="{3B06E659-A284-19AE-2403-6FE03E670405}"/>
              </a:ext>
            </a:extLst>
          </p:cNvPr>
          <p:cNvSpPr/>
          <p:nvPr/>
        </p:nvSpPr>
        <p:spPr>
          <a:xfrm>
            <a:off x="7115869" y="3929949"/>
            <a:ext cx="1548997" cy="1604291"/>
          </a:xfrm>
          <a:custGeom>
            <a:avLst/>
            <a:gdLst>
              <a:gd name="connsiteX0" fmla="*/ 0 w 3170598"/>
              <a:gd name="connsiteY0" fmla="*/ 0 h 1448961"/>
              <a:gd name="connsiteX1" fmla="*/ 3170598 w 3170598"/>
              <a:gd name="connsiteY1" fmla="*/ 0 h 1448961"/>
              <a:gd name="connsiteX2" fmla="*/ 3170598 w 3170598"/>
              <a:gd name="connsiteY2" fmla="*/ 1448961 h 1448961"/>
              <a:gd name="connsiteX3" fmla="*/ 0 w 3170598"/>
              <a:gd name="connsiteY3" fmla="*/ 1448961 h 1448961"/>
              <a:gd name="connsiteX4" fmla="*/ 0 w 3170598"/>
              <a:gd name="connsiteY4" fmla="*/ 0 h 1448961"/>
              <a:gd name="connsiteX0" fmla="*/ 0 w 3170598"/>
              <a:gd name="connsiteY0" fmla="*/ 0 h 1448961"/>
              <a:gd name="connsiteX1" fmla="*/ 3170598 w 3170598"/>
              <a:gd name="connsiteY1" fmla="*/ 0 h 1448961"/>
              <a:gd name="connsiteX2" fmla="*/ 3170598 w 3170598"/>
              <a:gd name="connsiteY2" fmla="*/ 1448961 h 1448961"/>
              <a:gd name="connsiteX3" fmla="*/ 0 w 3170598"/>
              <a:gd name="connsiteY3" fmla="*/ 1448961 h 1448961"/>
              <a:gd name="connsiteX4" fmla="*/ 0 w 3170598"/>
              <a:gd name="connsiteY4" fmla="*/ 0 h 144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598" h="1448961">
                <a:moveTo>
                  <a:pt x="0" y="0"/>
                </a:moveTo>
                <a:lnTo>
                  <a:pt x="3170598" y="0"/>
                </a:lnTo>
                <a:cubicBezTo>
                  <a:pt x="3163455" y="421074"/>
                  <a:pt x="3170598" y="965974"/>
                  <a:pt x="3170598" y="1448961"/>
                </a:cubicBezTo>
                <a:lnTo>
                  <a:pt x="0" y="1448961"/>
                </a:lnTo>
                <a:lnTo>
                  <a:pt x="0" y="0"/>
                </a:lnTo>
                <a:close/>
              </a:path>
            </a:pathLst>
          </a:custGeom>
          <a:noFill/>
          <a:ln w="15875" cap="rnd">
            <a:solidFill>
              <a:schemeClr val="tx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a:extLst>
              <a:ext uri="{FF2B5EF4-FFF2-40B4-BE49-F238E27FC236}">
                <a16:creationId xmlns:a16="http://schemas.microsoft.com/office/drawing/2014/main" id="{A0D5EB4B-C2E0-E3C7-8BA7-010CC80E930E}"/>
              </a:ext>
            </a:extLst>
          </p:cNvPr>
          <p:cNvSpPr txBox="1"/>
          <p:nvPr/>
        </p:nvSpPr>
        <p:spPr>
          <a:xfrm>
            <a:off x="7152795" y="3925048"/>
            <a:ext cx="1420881" cy="369332"/>
          </a:xfrm>
          <a:prstGeom prst="rect">
            <a:avLst/>
          </a:prstGeom>
          <a:noFill/>
        </p:spPr>
        <p:txBody>
          <a:bodyPr wrap="square" rtlCol="0">
            <a:spAutoFit/>
          </a:bodyPr>
          <a:lstStyle/>
          <a:p>
            <a:pPr algn="ctr"/>
            <a:r>
              <a:rPr lang="cs-CZ" sz="900" dirty="0"/>
              <a:t>Switch </a:t>
            </a:r>
            <a:r>
              <a:rPr lang="cs-CZ" sz="900" dirty="0" err="1"/>
              <a:t>sensors</a:t>
            </a:r>
            <a:r>
              <a:rPr lang="cs-CZ" sz="900" dirty="0"/>
              <a:t> </a:t>
            </a:r>
            <a:r>
              <a:rPr lang="cs-CZ" sz="900" dirty="0" err="1"/>
              <a:t>for</a:t>
            </a:r>
            <a:r>
              <a:rPr lang="cs-CZ" sz="900" dirty="0"/>
              <a:t> </a:t>
            </a:r>
            <a:r>
              <a:rPr lang="cs-CZ" sz="900" dirty="0" err="1"/>
              <a:t>regulation</a:t>
            </a:r>
            <a:endParaRPr lang="cs-CZ" sz="900" dirty="0"/>
          </a:p>
        </p:txBody>
      </p:sp>
      <p:cxnSp>
        <p:nvCxnSpPr>
          <p:cNvPr id="32" name="Přímá spojnice 31">
            <a:extLst>
              <a:ext uri="{FF2B5EF4-FFF2-40B4-BE49-F238E27FC236}">
                <a16:creationId xmlns:a16="http://schemas.microsoft.com/office/drawing/2014/main" id="{C962EE46-BEFB-4B5D-B6A8-C6244E8E864C}"/>
              </a:ext>
            </a:extLst>
          </p:cNvPr>
          <p:cNvCxnSpPr>
            <a:cxnSpLocks/>
          </p:cNvCxnSpPr>
          <p:nvPr/>
        </p:nvCxnSpPr>
        <p:spPr>
          <a:xfrm>
            <a:off x="10001748" y="5555976"/>
            <a:ext cx="0" cy="161892"/>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F5E9C9E2-E298-47C7-25BF-DA2CDBFF84BE}"/>
              </a:ext>
            </a:extLst>
          </p:cNvPr>
          <p:cNvCxnSpPr>
            <a:cxnSpLocks/>
          </p:cNvCxnSpPr>
          <p:nvPr/>
        </p:nvCxnSpPr>
        <p:spPr>
          <a:xfrm>
            <a:off x="7942643" y="5534240"/>
            <a:ext cx="0" cy="196182"/>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91B48937-70EB-3624-CFD7-310CE7C60DDB}"/>
              </a:ext>
            </a:extLst>
          </p:cNvPr>
          <p:cNvCxnSpPr>
            <a:cxnSpLocks/>
          </p:cNvCxnSpPr>
          <p:nvPr/>
        </p:nvCxnSpPr>
        <p:spPr>
          <a:xfrm>
            <a:off x="4455916" y="3421389"/>
            <a:ext cx="0" cy="2548572"/>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Přímá spojnice 35">
            <a:extLst>
              <a:ext uri="{FF2B5EF4-FFF2-40B4-BE49-F238E27FC236}">
                <a16:creationId xmlns:a16="http://schemas.microsoft.com/office/drawing/2014/main" id="{06CF2FF2-5031-7A9F-D669-56B85FBB6EAF}"/>
              </a:ext>
            </a:extLst>
          </p:cNvPr>
          <p:cNvCxnSpPr>
            <a:cxnSpLocks/>
          </p:cNvCxnSpPr>
          <p:nvPr/>
        </p:nvCxnSpPr>
        <p:spPr>
          <a:xfrm>
            <a:off x="4449566" y="5968349"/>
            <a:ext cx="2254760" cy="7962"/>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000C6457-BC84-65DA-4446-FAEB47B0BF83}"/>
              </a:ext>
            </a:extLst>
          </p:cNvPr>
          <p:cNvCxnSpPr>
            <a:cxnSpLocks/>
          </p:cNvCxnSpPr>
          <p:nvPr/>
        </p:nvCxnSpPr>
        <p:spPr>
          <a:xfrm>
            <a:off x="6704326" y="3434089"/>
            <a:ext cx="0" cy="2548572"/>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3B24B53A-70B2-C581-CF08-0E9E09E8A027}"/>
              </a:ext>
            </a:extLst>
          </p:cNvPr>
          <p:cNvSpPr txBox="1"/>
          <p:nvPr/>
        </p:nvSpPr>
        <p:spPr>
          <a:xfrm>
            <a:off x="4968430" y="5967279"/>
            <a:ext cx="1277914" cy="253916"/>
          </a:xfrm>
          <a:prstGeom prst="rect">
            <a:avLst/>
          </a:prstGeom>
          <a:noFill/>
        </p:spPr>
        <p:txBody>
          <a:bodyPr wrap="none" rtlCol="0">
            <a:spAutoFit/>
          </a:bodyPr>
          <a:lstStyle/>
          <a:p>
            <a:r>
              <a:rPr lang="cs-CZ" sz="1050" dirty="0" err="1"/>
              <a:t>Outputs</a:t>
            </a:r>
            <a:r>
              <a:rPr lang="cs-CZ" sz="1050" dirty="0"/>
              <a:t> to </a:t>
            </a:r>
            <a:r>
              <a:rPr lang="cs-CZ" sz="1050" dirty="0" err="1"/>
              <a:t>switches</a:t>
            </a:r>
            <a:endParaRPr lang="cs-CZ" sz="1050" dirty="0"/>
          </a:p>
        </p:txBody>
      </p:sp>
      <p:sp>
        <p:nvSpPr>
          <p:cNvPr id="40" name="Obdélník 39">
            <a:extLst>
              <a:ext uri="{FF2B5EF4-FFF2-40B4-BE49-F238E27FC236}">
                <a16:creationId xmlns:a16="http://schemas.microsoft.com/office/drawing/2014/main" id="{A7083356-38B5-C318-08DE-A80D49E63004}"/>
              </a:ext>
            </a:extLst>
          </p:cNvPr>
          <p:cNvSpPr/>
          <p:nvPr/>
        </p:nvSpPr>
        <p:spPr>
          <a:xfrm>
            <a:off x="6510953" y="3303354"/>
            <a:ext cx="367462" cy="189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tx1"/>
                </a:solidFill>
              </a:rPr>
              <a:t>MX</a:t>
            </a:r>
          </a:p>
        </p:txBody>
      </p:sp>
      <p:sp>
        <p:nvSpPr>
          <p:cNvPr id="41" name="Obdélník 40">
            <a:extLst>
              <a:ext uri="{FF2B5EF4-FFF2-40B4-BE49-F238E27FC236}">
                <a16:creationId xmlns:a16="http://schemas.microsoft.com/office/drawing/2014/main" id="{277B9E05-81CC-5183-9509-2357E4850C85}"/>
              </a:ext>
            </a:extLst>
          </p:cNvPr>
          <p:cNvSpPr/>
          <p:nvPr/>
        </p:nvSpPr>
        <p:spPr>
          <a:xfrm>
            <a:off x="7385116" y="3303354"/>
            <a:ext cx="367462" cy="189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tx1"/>
                </a:solidFill>
              </a:rPr>
              <a:t>MX</a:t>
            </a:r>
          </a:p>
        </p:txBody>
      </p:sp>
      <p:sp>
        <p:nvSpPr>
          <p:cNvPr id="42" name="Obdélník 41">
            <a:extLst>
              <a:ext uri="{FF2B5EF4-FFF2-40B4-BE49-F238E27FC236}">
                <a16:creationId xmlns:a16="http://schemas.microsoft.com/office/drawing/2014/main" id="{C076EBB6-A462-E3D3-7D37-EC5BB3359D69}"/>
              </a:ext>
            </a:extLst>
          </p:cNvPr>
          <p:cNvSpPr/>
          <p:nvPr/>
        </p:nvSpPr>
        <p:spPr>
          <a:xfrm>
            <a:off x="8254731" y="3303354"/>
            <a:ext cx="367462" cy="189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tx1"/>
                </a:solidFill>
              </a:rPr>
              <a:t>MX</a:t>
            </a:r>
          </a:p>
        </p:txBody>
      </p:sp>
      <p:cxnSp>
        <p:nvCxnSpPr>
          <p:cNvPr id="44" name="Přímá spojnice 43">
            <a:extLst>
              <a:ext uri="{FF2B5EF4-FFF2-40B4-BE49-F238E27FC236}">
                <a16:creationId xmlns:a16="http://schemas.microsoft.com/office/drawing/2014/main" id="{FB310649-CACD-7F05-A60E-473D9E09E5B5}"/>
              </a:ext>
            </a:extLst>
          </p:cNvPr>
          <p:cNvCxnSpPr>
            <a:cxnSpLocks/>
          </p:cNvCxnSpPr>
          <p:nvPr/>
        </p:nvCxnSpPr>
        <p:spPr>
          <a:xfrm>
            <a:off x="6704209" y="3710326"/>
            <a:ext cx="1734253" cy="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C9BE138F-DF42-8AD0-4D45-F3B6B8E5F57D}"/>
              </a:ext>
            </a:extLst>
          </p:cNvPr>
          <p:cNvCxnSpPr>
            <a:cxnSpLocks/>
          </p:cNvCxnSpPr>
          <p:nvPr/>
        </p:nvCxnSpPr>
        <p:spPr>
          <a:xfrm flipV="1">
            <a:off x="7568847" y="3499104"/>
            <a:ext cx="0" cy="216252"/>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B12E266C-6DF8-08EE-7A91-086D34DFB555}"/>
              </a:ext>
            </a:extLst>
          </p:cNvPr>
          <p:cNvCxnSpPr>
            <a:cxnSpLocks/>
          </p:cNvCxnSpPr>
          <p:nvPr/>
        </p:nvCxnSpPr>
        <p:spPr>
          <a:xfrm flipV="1">
            <a:off x="8438462" y="3499104"/>
            <a:ext cx="0" cy="216252"/>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Přímá spojnice 46">
            <a:extLst>
              <a:ext uri="{FF2B5EF4-FFF2-40B4-BE49-F238E27FC236}">
                <a16:creationId xmlns:a16="http://schemas.microsoft.com/office/drawing/2014/main" id="{658E79C7-272A-D5AE-8421-8DF5406F6B21}"/>
              </a:ext>
            </a:extLst>
          </p:cNvPr>
          <p:cNvCxnSpPr>
            <a:cxnSpLocks/>
          </p:cNvCxnSpPr>
          <p:nvPr/>
        </p:nvCxnSpPr>
        <p:spPr>
          <a:xfrm flipV="1">
            <a:off x="4760114" y="2416335"/>
            <a:ext cx="304033" cy="257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Přímá spojnice 47">
            <a:extLst>
              <a:ext uri="{FF2B5EF4-FFF2-40B4-BE49-F238E27FC236}">
                <a16:creationId xmlns:a16="http://schemas.microsoft.com/office/drawing/2014/main" id="{7C11C2D1-92D8-DB5A-6CDA-F75EAD8E21AD}"/>
              </a:ext>
            </a:extLst>
          </p:cNvPr>
          <p:cNvCxnSpPr>
            <a:cxnSpLocks/>
          </p:cNvCxnSpPr>
          <p:nvPr/>
        </p:nvCxnSpPr>
        <p:spPr>
          <a:xfrm>
            <a:off x="5061766" y="2416335"/>
            <a:ext cx="11207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ovéPole 48">
            <a:extLst>
              <a:ext uri="{FF2B5EF4-FFF2-40B4-BE49-F238E27FC236}">
                <a16:creationId xmlns:a16="http://schemas.microsoft.com/office/drawing/2014/main" id="{296F6363-C25E-135D-F69B-6929CC0D5D50}"/>
              </a:ext>
            </a:extLst>
          </p:cNvPr>
          <p:cNvSpPr txBox="1"/>
          <p:nvPr/>
        </p:nvSpPr>
        <p:spPr>
          <a:xfrm>
            <a:off x="4942435" y="2109679"/>
            <a:ext cx="1051891" cy="369332"/>
          </a:xfrm>
          <a:prstGeom prst="rect">
            <a:avLst/>
          </a:prstGeom>
          <a:noFill/>
        </p:spPr>
        <p:txBody>
          <a:bodyPr wrap="none" rtlCol="0">
            <a:spAutoFit/>
          </a:bodyPr>
          <a:lstStyle/>
          <a:p>
            <a:r>
              <a:rPr lang="cs-CZ" sz="900" dirty="0" err="1"/>
              <a:t>Regulatory</a:t>
            </a:r>
            <a:r>
              <a:rPr lang="cs-CZ" sz="900" dirty="0"/>
              <a:t> </a:t>
            </a:r>
            <a:r>
              <a:rPr lang="cs-CZ" sz="900" dirty="0" err="1"/>
              <a:t>system</a:t>
            </a:r>
            <a:endParaRPr lang="cs-CZ" sz="900" dirty="0"/>
          </a:p>
          <a:p>
            <a:r>
              <a:rPr lang="cs-CZ" sz="900" dirty="0" err="1"/>
              <a:t>Control</a:t>
            </a:r>
            <a:r>
              <a:rPr lang="cs-CZ" sz="900" dirty="0"/>
              <a:t> unit (PLC)</a:t>
            </a:r>
          </a:p>
        </p:txBody>
      </p:sp>
      <p:cxnSp>
        <p:nvCxnSpPr>
          <p:cNvPr id="50" name="Přímá spojnice 49">
            <a:extLst>
              <a:ext uri="{FF2B5EF4-FFF2-40B4-BE49-F238E27FC236}">
                <a16:creationId xmlns:a16="http://schemas.microsoft.com/office/drawing/2014/main" id="{E481CD10-F212-8997-C39F-4CEDE0B53602}"/>
              </a:ext>
            </a:extLst>
          </p:cNvPr>
          <p:cNvCxnSpPr>
            <a:cxnSpLocks/>
          </p:cNvCxnSpPr>
          <p:nvPr/>
        </p:nvCxnSpPr>
        <p:spPr>
          <a:xfrm>
            <a:off x="4346403" y="3442742"/>
            <a:ext cx="0" cy="228768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99706C32-E7C1-411A-6477-8F9E6EC0EFDD}"/>
              </a:ext>
            </a:extLst>
          </p:cNvPr>
          <p:cNvCxnSpPr>
            <a:cxnSpLocks/>
          </p:cNvCxnSpPr>
          <p:nvPr/>
        </p:nvCxnSpPr>
        <p:spPr>
          <a:xfrm flipH="1">
            <a:off x="2289233" y="5730422"/>
            <a:ext cx="2053416"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Přímá spojnice 51">
            <a:extLst>
              <a:ext uri="{FF2B5EF4-FFF2-40B4-BE49-F238E27FC236}">
                <a16:creationId xmlns:a16="http://schemas.microsoft.com/office/drawing/2014/main" id="{ED74121C-5B04-B7EE-1A28-108ABB6524E0}"/>
              </a:ext>
            </a:extLst>
          </p:cNvPr>
          <p:cNvCxnSpPr>
            <a:cxnSpLocks/>
          </p:cNvCxnSpPr>
          <p:nvPr/>
        </p:nvCxnSpPr>
        <p:spPr>
          <a:xfrm>
            <a:off x="2271326" y="2150275"/>
            <a:ext cx="9711" cy="358014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3" name="TextovéPole 52">
            <a:extLst>
              <a:ext uri="{FF2B5EF4-FFF2-40B4-BE49-F238E27FC236}">
                <a16:creationId xmlns:a16="http://schemas.microsoft.com/office/drawing/2014/main" id="{F3197DBB-9FF0-63EE-9BD4-B9B730CE13CE}"/>
              </a:ext>
            </a:extLst>
          </p:cNvPr>
          <p:cNvSpPr txBox="1"/>
          <p:nvPr/>
        </p:nvSpPr>
        <p:spPr>
          <a:xfrm>
            <a:off x="1602186" y="1748046"/>
            <a:ext cx="1374094" cy="369332"/>
          </a:xfrm>
          <a:prstGeom prst="rect">
            <a:avLst/>
          </a:prstGeom>
          <a:noFill/>
        </p:spPr>
        <p:txBody>
          <a:bodyPr wrap="none" rtlCol="0">
            <a:spAutoFit/>
          </a:bodyPr>
          <a:lstStyle/>
          <a:p>
            <a:pPr algn="ctr"/>
            <a:r>
              <a:rPr lang="en-US" sz="900" dirty="0"/>
              <a:t>Communication with the </a:t>
            </a:r>
            <a:br>
              <a:rPr lang="cs-CZ" sz="900" dirty="0"/>
            </a:br>
            <a:r>
              <a:rPr lang="en-US" sz="900" dirty="0"/>
              <a:t>parent system</a:t>
            </a:r>
            <a:endParaRPr lang="cs-CZ" sz="900" dirty="0"/>
          </a:p>
        </p:txBody>
      </p:sp>
      <p:sp>
        <p:nvSpPr>
          <p:cNvPr id="54" name="TextovéPole 53">
            <a:extLst>
              <a:ext uri="{FF2B5EF4-FFF2-40B4-BE49-F238E27FC236}">
                <a16:creationId xmlns:a16="http://schemas.microsoft.com/office/drawing/2014/main" id="{D72CEDC8-4DEF-5D72-E0A2-3C292DE93A02}"/>
              </a:ext>
            </a:extLst>
          </p:cNvPr>
          <p:cNvSpPr txBox="1"/>
          <p:nvPr/>
        </p:nvSpPr>
        <p:spPr>
          <a:xfrm>
            <a:off x="2035143" y="5968349"/>
            <a:ext cx="1293944" cy="253916"/>
          </a:xfrm>
          <a:prstGeom prst="rect">
            <a:avLst/>
          </a:prstGeom>
          <a:noFill/>
        </p:spPr>
        <p:txBody>
          <a:bodyPr wrap="none" rtlCol="0">
            <a:spAutoFit/>
          </a:bodyPr>
          <a:lstStyle/>
          <a:p>
            <a:r>
              <a:rPr lang="cs-CZ" sz="1050" dirty="0" err="1"/>
              <a:t>Power</a:t>
            </a:r>
            <a:r>
              <a:rPr lang="cs-CZ" sz="1050" dirty="0"/>
              <a:t> </a:t>
            </a:r>
            <a:r>
              <a:rPr lang="cs-CZ" sz="1050" dirty="0" err="1"/>
              <a:t>supply</a:t>
            </a:r>
            <a:r>
              <a:rPr lang="cs-CZ" sz="1050" dirty="0"/>
              <a:t> </a:t>
            </a:r>
            <a:r>
              <a:rPr lang="cs-CZ" sz="1050" dirty="0" err="1"/>
              <a:t>cables</a:t>
            </a:r>
            <a:endParaRPr lang="cs-CZ" sz="1050" dirty="0"/>
          </a:p>
        </p:txBody>
      </p:sp>
      <p:sp>
        <p:nvSpPr>
          <p:cNvPr id="57" name="TextovéPole 56">
            <a:extLst>
              <a:ext uri="{FF2B5EF4-FFF2-40B4-BE49-F238E27FC236}">
                <a16:creationId xmlns:a16="http://schemas.microsoft.com/office/drawing/2014/main" id="{60A79233-7F7F-6623-5B2C-BF62CB06AECC}"/>
              </a:ext>
            </a:extLst>
          </p:cNvPr>
          <p:cNvSpPr txBox="1"/>
          <p:nvPr/>
        </p:nvSpPr>
        <p:spPr>
          <a:xfrm>
            <a:off x="7448037" y="1639510"/>
            <a:ext cx="858429" cy="507831"/>
          </a:xfrm>
          <a:prstGeom prst="rect">
            <a:avLst/>
          </a:prstGeom>
          <a:noFill/>
        </p:spPr>
        <p:txBody>
          <a:bodyPr wrap="square" rtlCol="0">
            <a:spAutoFit/>
          </a:bodyPr>
          <a:lstStyle/>
          <a:p>
            <a:pPr algn="ctr"/>
            <a:r>
              <a:rPr lang="cs-CZ" sz="900" dirty="0" err="1"/>
              <a:t>Heating</a:t>
            </a:r>
            <a:r>
              <a:rPr lang="cs-CZ" sz="900" dirty="0"/>
              <a:t> </a:t>
            </a:r>
            <a:br>
              <a:rPr lang="cs-CZ" sz="900" dirty="0"/>
            </a:br>
            <a:r>
              <a:rPr lang="cs-CZ" sz="900" dirty="0" err="1"/>
              <a:t>circuit</a:t>
            </a:r>
            <a:endParaRPr lang="cs-CZ" sz="900" dirty="0"/>
          </a:p>
          <a:p>
            <a:pPr algn="ctr"/>
            <a:r>
              <a:rPr lang="cs-CZ" sz="900" dirty="0"/>
              <a:t>rod</a:t>
            </a:r>
            <a:endParaRPr lang="cs-CZ" sz="1050" dirty="0"/>
          </a:p>
        </p:txBody>
      </p:sp>
      <p:sp>
        <p:nvSpPr>
          <p:cNvPr id="59" name="TextovéPole 58">
            <a:extLst>
              <a:ext uri="{FF2B5EF4-FFF2-40B4-BE49-F238E27FC236}">
                <a16:creationId xmlns:a16="http://schemas.microsoft.com/office/drawing/2014/main" id="{DE3E4511-C65B-ED32-865A-CB77B795EF34}"/>
              </a:ext>
            </a:extLst>
          </p:cNvPr>
          <p:cNvSpPr txBox="1"/>
          <p:nvPr/>
        </p:nvSpPr>
        <p:spPr>
          <a:xfrm>
            <a:off x="8171592" y="1446509"/>
            <a:ext cx="575799" cy="646331"/>
          </a:xfrm>
          <a:prstGeom prst="rect">
            <a:avLst/>
          </a:prstGeom>
          <a:noFill/>
        </p:spPr>
        <p:txBody>
          <a:bodyPr wrap="none" rtlCol="0">
            <a:spAutoFit/>
          </a:bodyPr>
          <a:lstStyle/>
          <a:p>
            <a:pPr algn="ctr"/>
            <a:r>
              <a:rPr lang="en-US" sz="900" dirty="0"/>
              <a:t>Heating </a:t>
            </a:r>
            <a:br>
              <a:rPr lang="cs-CZ" sz="900" dirty="0"/>
            </a:br>
            <a:r>
              <a:rPr lang="en-US" sz="900" dirty="0"/>
              <a:t>circuits</a:t>
            </a:r>
          </a:p>
          <a:p>
            <a:pPr algn="ctr"/>
            <a:r>
              <a:rPr lang="en-US" sz="900" dirty="0"/>
              <a:t>  rail 1</a:t>
            </a:r>
          </a:p>
          <a:p>
            <a:pPr algn="ctr"/>
            <a:r>
              <a:rPr lang="en-US" sz="900" dirty="0"/>
              <a:t>  rail 2</a:t>
            </a:r>
            <a:endParaRPr lang="cs-CZ" sz="900" dirty="0"/>
          </a:p>
        </p:txBody>
      </p:sp>
      <p:cxnSp>
        <p:nvCxnSpPr>
          <p:cNvPr id="60" name="Přímá spojnice 59">
            <a:extLst>
              <a:ext uri="{FF2B5EF4-FFF2-40B4-BE49-F238E27FC236}">
                <a16:creationId xmlns:a16="http://schemas.microsoft.com/office/drawing/2014/main" id="{CF9DB780-CE48-B2D7-EFE0-A78CEDE9597B}"/>
              </a:ext>
            </a:extLst>
          </p:cNvPr>
          <p:cNvCxnSpPr>
            <a:cxnSpLocks/>
          </p:cNvCxnSpPr>
          <p:nvPr/>
        </p:nvCxnSpPr>
        <p:spPr>
          <a:xfrm flipH="1">
            <a:off x="8160190" y="2110433"/>
            <a:ext cx="847804" cy="0"/>
          </a:xfrm>
          <a:prstGeom prst="line">
            <a:avLst/>
          </a:prstGeom>
          <a:ln w="15875">
            <a:solidFill>
              <a:srgbClr val="F4CD00"/>
            </a:solidFill>
          </a:ln>
        </p:spPr>
        <p:style>
          <a:lnRef idx="1">
            <a:schemeClr val="accent1"/>
          </a:lnRef>
          <a:fillRef idx="0">
            <a:schemeClr val="accent1"/>
          </a:fillRef>
          <a:effectRef idx="0">
            <a:schemeClr val="accent1"/>
          </a:effectRef>
          <a:fontRef idx="minor">
            <a:schemeClr val="tx1"/>
          </a:fontRef>
        </p:style>
      </p:cxnSp>
      <p:sp>
        <p:nvSpPr>
          <p:cNvPr id="61" name="TextovéPole 60">
            <a:extLst>
              <a:ext uri="{FF2B5EF4-FFF2-40B4-BE49-F238E27FC236}">
                <a16:creationId xmlns:a16="http://schemas.microsoft.com/office/drawing/2014/main" id="{26D048E5-CC59-EED4-E2DF-BA42D8142C4F}"/>
              </a:ext>
            </a:extLst>
          </p:cNvPr>
          <p:cNvSpPr txBox="1"/>
          <p:nvPr/>
        </p:nvSpPr>
        <p:spPr>
          <a:xfrm>
            <a:off x="10695995" y="4746861"/>
            <a:ext cx="736018" cy="461665"/>
          </a:xfrm>
          <a:prstGeom prst="rect">
            <a:avLst/>
          </a:prstGeom>
          <a:noFill/>
        </p:spPr>
        <p:txBody>
          <a:bodyPr wrap="square" rtlCol="0">
            <a:spAutoFit/>
          </a:bodyPr>
          <a:lstStyle/>
          <a:p>
            <a:pPr algn="ctr"/>
            <a:r>
              <a:rPr lang="cs-CZ" sz="800" dirty="0" err="1"/>
              <a:t>Local</a:t>
            </a:r>
            <a:r>
              <a:rPr lang="cs-CZ" sz="800" dirty="0"/>
              <a:t> </a:t>
            </a:r>
            <a:r>
              <a:rPr lang="cs-CZ" sz="800" dirty="0" err="1"/>
              <a:t>weather</a:t>
            </a:r>
            <a:r>
              <a:rPr lang="cs-CZ" sz="800" dirty="0"/>
              <a:t> </a:t>
            </a:r>
            <a:r>
              <a:rPr lang="cs-CZ" sz="800" dirty="0" err="1"/>
              <a:t>forecast</a:t>
            </a:r>
            <a:endParaRPr lang="cs-CZ" sz="800" dirty="0"/>
          </a:p>
        </p:txBody>
      </p:sp>
      <p:sp>
        <p:nvSpPr>
          <p:cNvPr id="62" name="TextovéPole 61">
            <a:extLst>
              <a:ext uri="{FF2B5EF4-FFF2-40B4-BE49-F238E27FC236}">
                <a16:creationId xmlns:a16="http://schemas.microsoft.com/office/drawing/2014/main" id="{1FF2D3CE-9D0F-52D7-BC45-E02FF71034CE}"/>
              </a:ext>
            </a:extLst>
          </p:cNvPr>
          <p:cNvSpPr txBox="1"/>
          <p:nvPr/>
        </p:nvSpPr>
        <p:spPr>
          <a:xfrm>
            <a:off x="10511811" y="3941497"/>
            <a:ext cx="1065912" cy="369332"/>
          </a:xfrm>
          <a:prstGeom prst="rect">
            <a:avLst/>
          </a:prstGeom>
          <a:noFill/>
        </p:spPr>
        <p:txBody>
          <a:bodyPr wrap="square" rtlCol="0">
            <a:spAutoFit/>
          </a:bodyPr>
          <a:lstStyle/>
          <a:p>
            <a:pPr algn="ctr"/>
            <a:r>
              <a:rPr lang="cs-CZ" sz="900" dirty="0" err="1"/>
              <a:t>Weather</a:t>
            </a:r>
            <a:r>
              <a:rPr lang="cs-CZ" sz="900" dirty="0"/>
              <a:t> </a:t>
            </a:r>
            <a:br>
              <a:rPr lang="cs-CZ" sz="900" dirty="0"/>
            </a:br>
            <a:r>
              <a:rPr lang="cs-CZ" sz="900" dirty="0" err="1"/>
              <a:t>forecast</a:t>
            </a:r>
            <a:endParaRPr lang="cs-CZ" sz="900" dirty="0"/>
          </a:p>
        </p:txBody>
      </p:sp>
      <p:sp>
        <p:nvSpPr>
          <p:cNvPr id="63" name="Obdélník 62">
            <a:extLst>
              <a:ext uri="{FF2B5EF4-FFF2-40B4-BE49-F238E27FC236}">
                <a16:creationId xmlns:a16="http://schemas.microsoft.com/office/drawing/2014/main" id="{E37CE5E9-7632-F569-88D5-6FF8AF54AFC6}"/>
              </a:ext>
            </a:extLst>
          </p:cNvPr>
          <p:cNvSpPr/>
          <p:nvPr/>
        </p:nvSpPr>
        <p:spPr>
          <a:xfrm>
            <a:off x="10725860" y="4337161"/>
            <a:ext cx="706153" cy="952068"/>
          </a:xfrm>
          <a:prstGeom prst="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4" name="Obdélník 18">
            <a:extLst>
              <a:ext uri="{FF2B5EF4-FFF2-40B4-BE49-F238E27FC236}">
                <a16:creationId xmlns:a16="http://schemas.microsoft.com/office/drawing/2014/main" id="{7FD6786C-B946-DFEE-F987-32EB6DEF0A05}"/>
              </a:ext>
            </a:extLst>
          </p:cNvPr>
          <p:cNvSpPr/>
          <p:nvPr/>
        </p:nvSpPr>
        <p:spPr>
          <a:xfrm>
            <a:off x="10603335" y="3929382"/>
            <a:ext cx="902399" cy="1604291"/>
          </a:xfrm>
          <a:custGeom>
            <a:avLst/>
            <a:gdLst>
              <a:gd name="connsiteX0" fmla="*/ 0 w 3170598"/>
              <a:gd name="connsiteY0" fmla="*/ 0 h 1448961"/>
              <a:gd name="connsiteX1" fmla="*/ 3170598 w 3170598"/>
              <a:gd name="connsiteY1" fmla="*/ 0 h 1448961"/>
              <a:gd name="connsiteX2" fmla="*/ 3170598 w 3170598"/>
              <a:gd name="connsiteY2" fmla="*/ 1448961 h 1448961"/>
              <a:gd name="connsiteX3" fmla="*/ 0 w 3170598"/>
              <a:gd name="connsiteY3" fmla="*/ 1448961 h 1448961"/>
              <a:gd name="connsiteX4" fmla="*/ 0 w 3170598"/>
              <a:gd name="connsiteY4" fmla="*/ 0 h 1448961"/>
              <a:gd name="connsiteX0" fmla="*/ 0 w 3170598"/>
              <a:gd name="connsiteY0" fmla="*/ 0 h 1448961"/>
              <a:gd name="connsiteX1" fmla="*/ 3170598 w 3170598"/>
              <a:gd name="connsiteY1" fmla="*/ 0 h 1448961"/>
              <a:gd name="connsiteX2" fmla="*/ 3170598 w 3170598"/>
              <a:gd name="connsiteY2" fmla="*/ 1448961 h 1448961"/>
              <a:gd name="connsiteX3" fmla="*/ 0 w 3170598"/>
              <a:gd name="connsiteY3" fmla="*/ 1448961 h 1448961"/>
              <a:gd name="connsiteX4" fmla="*/ 0 w 3170598"/>
              <a:gd name="connsiteY4" fmla="*/ 0 h 144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598" h="1448961">
                <a:moveTo>
                  <a:pt x="0" y="0"/>
                </a:moveTo>
                <a:lnTo>
                  <a:pt x="3170598" y="0"/>
                </a:lnTo>
                <a:cubicBezTo>
                  <a:pt x="3163455" y="421074"/>
                  <a:pt x="3170598" y="965974"/>
                  <a:pt x="3170598" y="1448961"/>
                </a:cubicBezTo>
                <a:lnTo>
                  <a:pt x="0" y="1448961"/>
                </a:lnTo>
                <a:lnTo>
                  <a:pt x="0" y="0"/>
                </a:lnTo>
                <a:close/>
              </a:path>
            </a:pathLst>
          </a:custGeom>
          <a:noFill/>
          <a:ln w="15875" cap="rnd">
            <a:solidFill>
              <a:schemeClr val="tx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5" name="Obrázek 64" descr="Obsah obrázku černá, tma&#10;&#10;Popis byl vytvořen automaticky">
            <a:extLst>
              <a:ext uri="{FF2B5EF4-FFF2-40B4-BE49-F238E27FC236}">
                <a16:creationId xmlns:a16="http://schemas.microsoft.com/office/drawing/2014/main" id="{A7F3386B-F3CA-682B-BF52-FB7FDF90D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654" y="4422070"/>
            <a:ext cx="226700" cy="226700"/>
          </a:xfrm>
          <a:prstGeom prst="rect">
            <a:avLst/>
          </a:prstGeom>
        </p:spPr>
      </p:pic>
      <p:cxnSp>
        <p:nvCxnSpPr>
          <p:cNvPr id="69" name="Přímá spojnice 68">
            <a:extLst>
              <a:ext uri="{FF2B5EF4-FFF2-40B4-BE49-F238E27FC236}">
                <a16:creationId xmlns:a16="http://schemas.microsoft.com/office/drawing/2014/main" id="{18D7B647-415D-AFFE-0E98-44C08557464F}"/>
              </a:ext>
            </a:extLst>
          </p:cNvPr>
          <p:cNvCxnSpPr>
            <a:cxnSpLocks/>
          </p:cNvCxnSpPr>
          <p:nvPr/>
        </p:nvCxnSpPr>
        <p:spPr>
          <a:xfrm>
            <a:off x="11044094" y="5555976"/>
            <a:ext cx="0" cy="161892"/>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0" name="TextovéPole 69">
            <a:extLst>
              <a:ext uri="{FF2B5EF4-FFF2-40B4-BE49-F238E27FC236}">
                <a16:creationId xmlns:a16="http://schemas.microsoft.com/office/drawing/2014/main" id="{15112F04-56CF-7FA9-A1C7-8CCD7C98D369}"/>
              </a:ext>
            </a:extLst>
          </p:cNvPr>
          <p:cNvSpPr txBox="1"/>
          <p:nvPr/>
        </p:nvSpPr>
        <p:spPr>
          <a:xfrm>
            <a:off x="3431438" y="2532724"/>
            <a:ext cx="1330814" cy="230832"/>
          </a:xfrm>
          <a:prstGeom prst="rect">
            <a:avLst/>
          </a:prstGeom>
          <a:noFill/>
        </p:spPr>
        <p:txBody>
          <a:bodyPr wrap="none" rtlCol="0">
            <a:spAutoFit/>
          </a:bodyPr>
          <a:lstStyle/>
          <a:p>
            <a:r>
              <a:rPr lang="cs-CZ" sz="900" dirty="0" err="1"/>
              <a:t>Power</a:t>
            </a:r>
            <a:r>
              <a:rPr lang="cs-CZ" sz="900" dirty="0"/>
              <a:t> part                </a:t>
            </a:r>
            <a:r>
              <a:rPr lang="cs-CZ" sz="900" dirty="0" err="1"/>
              <a:t>MaR</a:t>
            </a:r>
            <a:endParaRPr lang="cs-CZ" sz="900" dirty="0"/>
          </a:p>
        </p:txBody>
      </p:sp>
      <p:sp>
        <p:nvSpPr>
          <p:cNvPr id="72" name="Obdélník 71">
            <a:extLst>
              <a:ext uri="{FF2B5EF4-FFF2-40B4-BE49-F238E27FC236}">
                <a16:creationId xmlns:a16="http://schemas.microsoft.com/office/drawing/2014/main" id="{E45EF047-4C8E-0463-501D-4F2861E95C9D}"/>
              </a:ext>
            </a:extLst>
          </p:cNvPr>
          <p:cNvSpPr/>
          <p:nvPr/>
        </p:nvSpPr>
        <p:spPr>
          <a:xfrm>
            <a:off x="2652839" y="4137772"/>
            <a:ext cx="262178" cy="184666"/>
          </a:xfrm>
          <a:prstGeom prst="rect">
            <a:avLst/>
          </a:prstGeom>
          <a:solidFill>
            <a:srgbClr val="F5F5F5"/>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cs-CZ" dirty="0"/>
          </a:p>
        </p:txBody>
      </p:sp>
      <p:sp>
        <p:nvSpPr>
          <p:cNvPr id="73" name="TextovéPole 72">
            <a:extLst>
              <a:ext uri="{FF2B5EF4-FFF2-40B4-BE49-F238E27FC236}">
                <a16:creationId xmlns:a16="http://schemas.microsoft.com/office/drawing/2014/main" id="{78ED8CA3-6FFB-84C1-ADE0-34F82984CB37}"/>
              </a:ext>
            </a:extLst>
          </p:cNvPr>
          <p:cNvSpPr txBox="1"/>
          <p:nvPr/>
        </p:nvSpPr>
        <p:spPr>
          <a:xfrm>
            <a:off x="2485067" y="4029948"/>
            <a:ext cx="540533" cy="369332"/>
          </a:xfrm>
          <a:prstGeom prst="rect">
            <a:avLst/>
          </a:prstGeom>
          <a:noFill/>
        </p:spPr>
        <p:txBody>
          <a:bodyPr wrap="none" rtlCol="0">
            <a:spAutoFit/>
          </a:bodyPr>
          <a:lstStyle/>
          <a:p>
            <a:pPr algn="ctr"/>
            <a:r>
              <a:rPr lang="cs-CZ" sz="900" dirty="0" err="1"/>
              <a:t>Ground</a:t>
            </a:r>
            <a:br>
              <a:rPr lang="cs-CZ" sz="900" dirty="0"/>
            </a:br>
            <a:r>
              <a:rPr lang="cs-CZ" sz="900" dirty="0"/>
              <a:t> level</a:t>
            </a:r>
          </a:p>
        </p:txBody>
      </p:sp>
      <p:grpSp>
        <p:nvGrpSpPr>
          <p:cNvPr id="76" name="Skupina 75">
            <a:extLst>
              <a:ext uri="{FF2B5EF4-FFF2-40B4-BE49-F238E27FC236}">
                <a16:creationId xmlns:a16="http://schemas.microsoft.com/office/drawing/2014/main" id="{051A1BA1-2B70-77BF-0DEF-F988C9F96642}"/>
              </a:ext>
            </a:extLst>
          </p:cNvPr>
          <p:cNvGrpSpPr/>
          <p:nvPr/>
        </p:nvGrpSpPr>
        <p:grpSpPr>
          <a:xfrm>
            <a:off x="7136907" y="2133160"/>
            <a:ext cx="153000" cy="248040"/>
            <a:chOff x="7272373" y="2421027"/>
            <a:chExt cx="153000" cy="248040"/>
          </a:xfrm>
        </p:grpSpPr>
        <mc:AlternateContent xmlns:mc="http://schemas.openxmlformats.org/markup-compatibility/2006">
          <mc:Choice xmlns:p14="http://schemas.microsoft.com/office/powerpoint/2010/main" xmlns:aink="http://schemas.microsoft.com/office/drawing/2016/ink" Requires="p14 aink">
            <p:contentPart p14:bwMode="auto" r:id="rId5">
              <p14:nvContentPartPr>
                <p14:cNvPr id="74" name="Rukopis 73">
                  <a:extLst>
                    <a:ext uri="{FF2B5EF4-FFF2-40B4-BE49-F238E27FC236}">
                      <a16:creationId xmlns:a16="http://schemas.microsoft.com/office/drawing/2014/main" id="{FC59086C-ABF8-3CEB-E64B-EE1D170C0250}"/>
                    </a:ext>
                  </a:extLst>
                </p14:cNvPr>
                <p14:cNvContentPartPr/>
                <p14:nvPr/>
              </p14:nvContentPartPr>
              <p14:xfrm>
                <a:off x="7272373" y="2607507"/>
                <a:ext cx="3960" cy="360"/>
              </p14:xfrm>
            </p:contentPart>
          </mc:Choice>
          <mc:Fallback>
            <p:pic>
              <p:nvPicPr>
                <p:cNvPr id="74" name="Rukopis 73">
                  <a:extLst>
                    <a:ext uri="{FF2B5EF4-FFF2-40B4-BE49-F238E27FC236}">
                      <a16:creationId xmlns:a16="http://schemas.microsoft.com/office/drawing/2014/main" id="{FC59086C-ABF8-3CEB-E64B-EE1D170C0250}"/>
                    </a:ext>
                  </a:extLst>
                </p:cNvPr>
                <p:cNvPicPr/>
                <p:nvPr/>
              </p:nvPicPr>
              <p:blipFill>
                <a:blip r:embed="rId6"/>
                <a:stretch>
                  <a:fillRect/>
                </a:stretch>
              </p:blipFill>
              <p:spPr>
                <a:xfrm>
                  <a:off x="7209733" y="2229507"/>
                  <a:ext cx="129600" cy="75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75" name="Rukopis 74">
                  <a:extLst>
                    <a:ext uri="{FF2B5EF4-FFF2-40B4-BE49-F238E27FC236}">
                      <a16:creationId xmlns:a16="http://schemas.microsoft.com/office/drawing/2014/main" id="{1C23D930-CB65-974D-2516-6FF449DDF465}"/>
                    </a:ext>
                  </a:extLst>
                </p14:cNvPr>
                <p14:cNvContentPartPr/>
                <p14:nvPr/>
              </p14:nvContentPartPr>
              <p14:xfrm>
                <a:off x="7344373" y="2421027"/>
                <a:ext cx="81000" cy="248040"/>
              </p14:xfrm>
            </p:contentPart>
          </mc:Choice>
          <mc:Fallback>
            <p:pic>
              <p:nvPicPr>
                <p:cNvPr id="75" name="Rukopis 74">
                  <a:extLst>
                    <a:ext uri="{FF2B5EF4-FFF2-40B4-BE49-F238E27FC236}">
                      <a16:creationId xmlns:a16="http://schemas.microsoft.com/office/drawing/2014/main" id="{1C23D930-CB65-974D-2516-6FF449DDF465}"/>
                    </a:ext>
                  </a:extLst>
                </p:cNvPr>
                <p:cNvPicPr/>
                <p:nvPr/>
              </p:nvPicPr>
              <p:blipFill>
                <a:blip r:embed="rId8"/>
                <a:stretch>
                  <a:fillRect/>
                </a:stretch>
              </p:blipFill>
              <p:spPr>
                <a:xfrm>
                  <a:off x="7281733" y="2043387"/>
                  <a:ext cx="206640" cy="100368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77" name="Rukopis 76">
                <a:extLst>
                  <a:ext uri="{FF2B5EF4-FFF2-40B4-BE49-F238E27FC236}">
                    <a16:creationId xmlns:a16="http://schemas.microsoft.com/office/drawing/2014/main" id="{9E255380-FA01-66B5-F468-E29EA693CE76}"/>
                  </a:ext>
                </a:extLst>
              </p14:cNvPr>
              <p14:cNvContentPartPr/>
              <p14:nvPr/>
            </p14:nvContentPartPr>
            <p14:xfrm>
              <a:off x="8330667" y="2646160"/>
              <a:ext cx="360" cy="3960"/>
            </p14:xfrm>
          </p:contentPart>
        </mc:Choice>
        <mc:Fallback>
          <p:pic>
            <p:nvPicPr>
              <p:cNvPr id="77" name="Rukopis 76">
                <a:extLst>
                  <a:ext uri="{FF2B5EF4-FFF2-40B4-BE49-F238E27FC236}">
                    <a16:creationId xmlns:a16="http://schemas.microsoft.com/office/drawing/2014/main" id="{9E255380-FA01-66B5-F468-E29EA693CE76}"/>
                  </a:ext>
                </a:extLst>
              </p:cNvPr>
              <p:cNvPicPr/>
              <p:nvPr/>
            </p:nvPicPr>
            <p:blipFill>
              <a:blip r:embed="rId10"/>
              <a:stretch>
                <a:fillRect/>
              </a:stretch>
            </p:blipFill>
            <p:spPr>
              <a:xfrm>
                <a:off x="8268027" y="2268520"/>
                <a:ext cx="126000" cy="759600"/>
              </a:xfrm>
              <a:prstGeom prst="rect">
                <a:avLst/>
              </a:prstGeom>
            </p:spPr>
          </p:pic>
        </mc:Fallback>
      </mc:AlternateContent>
      <p:pic>
        <p:nvPicPr>
          <p:cNvPr id="79" name="Obrázek 78">
            <a:extLst>
              <a:ext uri="{FF2B5EF4-FFF2-40B4-BE49-F238E27FC236}">
                <a16:creationId xmlns:a16="http://schemas.microsoft.com/office/drawing/2014/main" id="{F30D85D0-3EB8-AA21-80C2-2DF3F23405D0}"/>
              </a:ext>
            </a:extLst>
          </p:cNvPr>
          <p:cNvPicPr>
            <a:picLocks noChangeAspect="1"/>
          </p:cNvPicPr>
          <p:nvPr/>
        </p:nvPicPr>
        <p:blipFill>
          <a:blip r:embed="rId11"/>
          <a:stretch>
            <a:fillRect/>
          </a:stretch>
        </p:blipFill>
        <p:spPr>
          <a:xfrm>
            <a:off x="6547973" y="2079650"/>
            <a:ext cx="2476500" cy="1209675"/>
          </a:xfrm>
          <a:prstGeom prst="rect">
            <a:avLst/>
          </a:prstGeom>
        </p:spPr>
      </p:pic>
      <p:cxnSp>
        <p:nvCxnSpPr>
          <p:cNvPr id="80" name="Přímá spojnice 79">
            <a:extLst>
              <a:ext uri="{FF2B5EF4-FFF2-40B4-BE49-F238E27FC236}">
                <a16:creationId xmlns:a16="http://schemas.microsoft.com/office/drawing/2014/main" id="{48BC4694-662F-A069-9022-594DD5D19AD6}"/>
              </a:ext>
            </a:extLst>
          </p:cNvPr>
          <p:cNvCxnSpPr>
            <a:cxnSpLocks/>
          </p:cNvCxnSpPr>
          <p:nvPr/>
        </p:nvCxnSpPr>
        <p:spPr>
          <a:xfrm flipV="1">
            <a:off x="7627139" y="2121545"/>
            <a:ext cx="531018" cy="917641"/>
          </a:xfrm>
          <a:prstGeom prst="line">
            <a:avLst/>
          </a:prstGeom>
          <a:ln w="9525">
            <a:solidFill>
              <a:srgbClr val="F4CD00"/>
            </a:solidFill>
          </a:ln>
        </p:spPr>
        <p:style>
          <a:lnRef idx="1">
            <a:schemeClr val="accent1"/>
          </a:lnRef>
          <a:fillRef idx="0">
            <a:schemeClr val="accent1"/>
          </a:fillRef>
          <a:effectRef idx="0">
            <a:schemeClr val="accent1"/>
          </a:effectRef>
          <a:fontRef idx="minor">
            <a:schemeClr val="tx1"/>
          </a:fontRef>
        </p:style>
      </p:cxnSp>
      <p:pic>
        <p:nvPicPr>
          <p:cNvPr id="84" name="Obrázek 83">
            <a:extLst>
              <a:ext uri="{FF2B5EF4-FFF2-40B4-BE49-F238E27FC236}">
                <a16:creationId xmlns:a16="http://schemas.microsoft.com/office/drawing/2014/main" id="{CEB18F3A-E849-E09B-C0EF-CE7CDF24B2E7}"/>
              </a:ext>
            </a:extLst>
          </p:cNvPr>
          <p:cNvPicPr>
            <a:picLocks noChangeAspect="1"/>
          </p:cNvPicPr>
          <p:nvPr/>
        </p:nvPicPr>
        <p:blipFill rotWithShape="1">
          <a:blip r:embed="rId12"/>
          <a:srcRect b="52125"/>
          <a:stretch/>
        </p:blipFill>
        <p:spPr>
          <a:xfrm>
            <a:off x="7500814" y="4365892"/>
            <a:ext cx="809625" cy="241684"/>
          </a:xfrm>
          <a:prstGeom prst="rect">
            <a:avLst/>
          </a:prstGeom>
        </p:spPr>
      </p:pic>
      <p:pic>
        <p:nvPicPr>
          <p:cNvPr id="86" name="Obrázek 85">
            <a:extLst>
              <a:ext uri="{FF2B5EF4-FFF2-40B4-BE49-F238E27FC236}">
                <a16:creationId xmlns:a16="http://schemas.microsoft.com/office/drawing/2014/main" id="{A18B5B99-AD07-1731-C1A7-AA077E6B0B7B}"/>
              </a:ext>
            </a:extLst>
          </p:cNvPr>
          <p:cNvPicPr>
            <a:picLocks noChangeAspect="1"/>
          </p:cNvPicPr>
          <p:nvPr/>
        </p:nvPicPr>
        <p:blipFill rotWithShape="1">
          <a:blip r:embed="rId12"/>
          <a:srcRect r="45826" b="50000"/>
          <a:stretch/>
        </p:blipFill>
        <p:spPr>
          <a:xfrm>
            <a:off x="9225583" y="4421715"/>
            <a:ext cx="438605" cy="252413"/>
          </a:xfrm>
          <a:prstGeom prst="rect">
            <a:avLst/>
          </a:prstGeom>
        </p:spPr>
      </p:pic>
      <p:pic>
        <p:nvPicPr>
          <p:cNvPr id="88" name="Obrázek 87">
            <a:extLst>
              <a:ext uri="{FF2B5EF4-FFF2-40B4-BE49-F238E27FC236}">
                <a16:creationId xmlns:a16="http://schemas.microsoft.com/office/drawing/2014/main" id="{9249DB12-B5B8-E402-9BE7-656B44D57709}"/>
              </a:ext>
            </a:extLst>
          </p:cNvPr>
          <p:cNvPicPr>
            <a:picLocks noChangeAspect="1"/>
          </p:cNvPicPr>
          <p:nvPr/>
        </p:nvPicPr>
        <p:blipFill>
          <a:blip r:embed="rId13"/>
          <a:stretch>
            <a:fillRect/>
          </a:stretch>
        </p:blipFill>
        <p:spPr>
          <a:xfrm>
            <a:off x="10042076" y="4378586"/>
            <a:ext cx="346841" cy="325820"/>
          </a:xfrm>
          <a:prstGeom prst="rect">
            <a:avLst/>
          </a:prstGeom>
        </p:spPr>
      </p:pic>
      <p:pic>
        <p:nvPicPr>
          <p:cNvPr id="90" name="Obrázek 89">
            <a:extLst>
              <a:ext uri="{FF2B5EF4-FFF2-40B4-BE49-F238E27FC236}">
                <a16:creationId xmlns:a16="http://schemas.microsoft.com/office/drawing/2014/main" id="{8A2F3502-E0F2-11E0-788E-01A323D1935C}"/>
              </a:ext>
            </a:extLst>
          </p:cNvPr>
          <p:cNvPicPr>
            <a:picLocks noChangeAspect="1"/>
          </p:cNvPicPr>
          <p:nvPr/>
        </p:nvPicPr>
        <p:blipFill>
          <a:blip r:embed="rId14">
            <a:duotone>
              <a:schemeClr val="accent3">
                <a:shade val="45000"/>
                <a:satMod val="135000"/>
              </a:schemeClr>
              <a:prstClr val="white"/>
            </a:duotone>
          </a:blip>
          <a:stretch>
            <a:fillRect/>
          </a:stretch>
        </p:blipFill>
        <p:spPr>
          <a:xfrm>
            <a:off x="9740683" y="4436549"/>
            <a:ext cx="174093" cy="226726"/>
          </a:xfrm>
          <a:prstGeom prst="rect">
            <a:avLst/>
          </a:prstGeom>
        </p:spPr>
      </p:pic>
    </p:spTree>
    <p:extLst>
      <p:ext uri="{BB962C8B-B14F-4D97-AF65-F5344CB8AC3E}">
        <p14:creationId xmlns:p14="http://schemas.microsoft.com/office/powerpoint/2010/main" val="4239892555"/>
      </p:ext>
    </p:extLst>
  </p:cSld>
  <p:clrMapOvr>
    <a:masterClrMapping/>
  </p:clrMapOvr>
</p:sld>
</file>

<file path=ppt/theme/theme1.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546</TotalTime>
  <Words>2158</Words>
  <Application>Microsoft Office PowerPoint</Application>
  <PresentationFormat>Širokoúhlá obrazovka</PresentationFormat>
  <Paragraphs>194</Paragraphs>
  <Slides>12</Slides>
  <Notes>9</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12</vt:i4>
      </vt:variant>
    </vt:vector>
  </HeadingPairs>
  <TitlesOfParts>
    <vt:vector size="20" baseType="lpstr">
      <vt:lpstr>Arial</vt:lpstr>
      <vt:lpstr>Calibri</vt:lpstr>
      <vt:lpstr>Calibri Light</vt:lpstr>
      <vt:lpstr>Vinci Sans</vt:lpstr>
      <vt:lpstr>Vinci Sans Light</vt:lpstr>
      <vt:lpstr>Vinci Sans Medium</vt:lpstr>
      <vt:lpstr>Wingdings</vt:lpstr>
      <vt:lpstr>1_Motiv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Waisser</dc:creator>
  <cp:lastModifiedBy>Pavel Waisser</cp:lastModifiedBy>
  <cp:revision>2</cp:revision>
  <dcterms:created xsi:type="dcterms:W3CDTF">2023-08-31T09:36:58Z</dcterms:created>
  <dcterms:modified xsi:type="dcterms:W3CDTF">2023-08-31T21:43:55Z</dcterms:modified>
</cp:coreProperties>
</file>