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126987287" r:id="rId2"/>
    <p:sldId id="2126987288" r:id="rId3"/>
    <p:sldId id="2126987265" r:id="rId4"/>
    <p:sldId id="2126987279" r:id="rId5"/>
    <p:sldId id="2126987281" r:id="rId6"/>
    <p:sldId id="2126987282" r:id="rId7"/>
    <p:sldId id="2126987274" r:id="rId8"/>
    <p:sldId id="2126987283" r:id="rId9"/>
    <p:sldId id="2126987289" r:id="rId10"/>
    <p:sldId id="2126987266" r:id="rId11"/>
    <p:sldId id="2126987286" r:id="rId12"/>
    <p:sldId id="259" r:id="rId1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29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7783E3-6545-4EF8-AA4A-9D6125D52811}" v="4" dt="2023-08-31T21:09:12.351"/>
    <p1510:client id="{C627BC17-FA46-44D7-83BC-6F9AFEF4BAB8}" v="271" dt="2023-08-31T12:19:14.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5" d="100"/>
          <a:sy n="65" d="100"/>
        </p:scale>
        <p:origin x="5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el Waisser" userId="f7c0d6f8-3847-4a80-bec4-6132f5ebb86c" providerId="ADAL" clId="{867783E3-6545-4EF8-AA4A-9D6125D52811}"/>
    <pc:docChg chg="undo custSel addSld delSld modSld">
      <pc:chgData name="Pavel Waisser" userId="f7c0d6f8-3847-4a80-bec4-6132f5ebb86c" providerId="ADAL" clId="{867783E3-6545-4EF8-AA4A-9D6125D52811}" dt="2023-08-31T21:15:38.490" v="749" actId="47"/>
      <pc:docMkLst>
        <pc:docMk/>
      </pc:docMkLst>
      <pc:sldChg chg="modSp mod">
        <pc:chgData name="Pavel Waisser" userId="f7c0d6f8-3847-4a80-bec4-6132f5ebb86c" providerId="ADAL" clId="{867783E3-6545-4EF8-AA4A-9D6125D52811}" dt="2023-08-31T20:01:44.237" v="120"/>
        <pc:sldMkLst>
          <pc:docMk/>
          <pc:sldMk cId="4227757270" sldId="2126987265"/>
        </pc:sldMkLst>
        <pc:spChg chg="mod">
          <ac:chgData name="Pavel Waisser" userId="f7c0d6f8-3847-4a80-bec4-6132f5ebb86c" providerId="ADAL" clId="{867783E3-6545-4EF8-AA4A-9D6125D52811}" dt="2023-08-31T19:45:39.977" v="75" actId="20577"/>
          <ac:spMkLst>
            <pc:docMk/>
            <pc:sldMk cId="4227757270" sldId="2126987265"/>
            <ac:spMk id="34" creationId="{B0B726B8-E024-B49F-D300-E03B05F6C65E}"/>
          </ac:spMkLst>
        </pc:spChg>
        <pc:spChg chg="mod">
          <ac:chgData name="Pavel Waisser" userId="f7c0d6f8-3847-4a80-bec4-6132f5ebb86c" providerId="ADAL" clId="{867783E3-6545-4EF8-AA4A-9D6125D52811}" dt="2023-08-31T20:00:54.164" v="119" actId="20577"/>
          <ac:spMkLst>
            <pc:docMk/>
            <pc:sldMk cId="4227757270" sldId="2126987265"/>
            <ac:spMk id="39" creationId="{5CC05B38-7285-52F0-269F-2158FF4B0118}"/>
          </ac:spMkLst>
        </pc:spChg>
        <pc:spChg chg="mod">
          <ac:chgData name="Pavel Waisser" userId="f7c0d6f8-3847-4a80-bec4-6132f5ebb86c" providerId="ADAL" clId="{867783E3-6545-4EF8-AA4A-9D6125D52811}" dt="2023-08-31T20:01:44.237" v="120"/>
          <ac:spMkLst>
            <pc:docMk/>
            <pc:sldMk cId="4227757270" sldId="2126987265"/>
            <ac:spMk id="40" creationId="{00B3D64B-B80C-5917-3423-D42F18CB5ED1}"/>
          </ac:spMkLst>
        </pc:spChg>
        <pc:spChg chg="mod">
          <ac:chgData name="Pavel Waisser" userId="f7c0d6f8-3847-4a80-bec4-6132f5ebb86c" providerId="ADAL" clId="{867783E3-6545-4EF8-AA4A-9D6125D52811}" dt="2023-08-31T20:00:14.626" v="111" actId="20577"/>
          <ac:spMkLst>
            <pc:docMk/>
            <pc:sldMk cId="4227757270" sldId="2126987265"/>
            <ac:spMk id="42" creationId="{AAAF36F9-6BF9-C374-B1E9-180782EBC26C}"/>
          </ac:spMkLst>
        </pc:spChg>
        <pc:spChg chg="mod">
          <ac:chgData name="Pavel Waisser" userId="f7c0d6f8-3847-4a80-bec4-6132f5ebb86c" providerId="ADAL" clId="{867783E3-6545-4EF8-AA4A-9D6125D52811}" dt="2023-08-31T19:55:17.207" v="90"/>
          <ac:spMkLst>
            <pc:docMk/>
            <pc:sldMk cId="4227757270" sldId="2126987265"/>
            <ac:spMk id="49" creationId="{2B8DEF8C-B0DB-FEE4-0FF1-374735DD96B2}"/>
          </ac:spMkLst>
        </pc:spChg>
      </pc:sldChg>
      <pc:sldChg chg="addSp delSp modSp mod">
        <pc:chgData name="Pavel Waisser" userId="f7c0d6f8-3847-4a80-bec4-6132f5ebb86c" providerId="ADAL" clId="{867783E3-6545-4EF8-AA4A-9D6125D52811}" dt="2023-08-31T21:02:15.493" v="728" actId="108"/>
        <pc:sldMkLst>
          <pc:docMk/>
          <pc:sldMk cId="1920863965" sldId="2126987266"/>
        </pc:sldMkLst>
        <pc:spChg chg="mod">
          <ac:chgData name="Pavel Waisser" userId="f7c0d6f8-3847-4a80-bec4-6132f5ebb86c" providerId="ADAL" clId="{867783E3-6545-4EF8-AA4A-9D6125D52811}" dt="2023-08-31T21:02:15.493" v="728" actId="108"/>
          <ac:spMkLst>
            <pc:docMk/>
            <pc:sldMk cId="1920863965" sldId="2126987266"/>
            <ac:spMk id="21" creationId="{28A805D2-42A9-B566-F8F8-C912D8BF66D5}"/>
          </ac:spMkLst>
        </pc:spChg>
        <pc:picChg chg="add mod">
          <ac:chgData name="Pavel Waisser" userId="f7c0d6f8-3847-4a80-bec4-6132f5ebb86c" providerId="ADAL" clId="{867783E3-6545-4EF8-AA4A-9D6125D52811}" dt="2023-08-31T20:53:10.535" v="682"/>
          <ac:picMkLst>
            <pc:docMk/>
            <pc:sldMk cId="1920863965" sldId="2126987266"/>
            <ac:picMk id="2" creationId="{7A5288B8-CF08-0A94-584C-F837A1EF1459}"/>
          </ac:picMkLst>
        </pc:picChg>
        <pc:picChg chg="del">
          <ac:chgData name="Pavel Waisser" userId="f7c0d6f8-3847-4a80-bec4-6132f5ebb86c" providerId="ADAL" clId="{867783E3-6545-4EF8-AA4A-9D6125D52811}" dt="2023-08-31T20:53:10.049" v="681" actId="478"/>
          <ac:picMkLst>
            <pc:docMk/>
            <pc:sldMk cId="1920863965" sldId="2126987266"/>
            <ac:picMk id="23" creationId="{C36F4DA0-F44E-0C1A-6861-842A521FAC0D}"/>
          </ac:picMkLst>
        </pc:picChg>
      </pc:sldChg>
      <pc:sldChg chg="modSp mod">
        <pc:chgData name="Pavel Waisser" userId="f7c0d6f8-3847-4a80-bec4-6132f5ebb86c" providerId="ADAL" clId="{867783E3-6545-4EF8-AA4A-9D6125D52811}" dt="2023-08-31T20:45:14.085" v="679" actId="20577"/>
        <pc:sldMkLst>
          <pc:docMk/>
          <pc:sldMk cId="3445296844" sldId="2126987274"/>
        </pc:sldMkLst>
        <pc:spChg chg="mod">
          <ac:chgData name="Pavel Waisser" userId="f7c0d6f8-3847-4a80-bec4-6132f5ebb86c" providerId="ADAL" clId="{867783E3-6545-4EF8-AA4A-9D6125D52811}" dt="2023-08-31T20:45:14.085" v="679" actId="20577"/>
          <ac:spMkLst>
            <pc:docMk/>
            <pc:sldMk cId="3445296844" sldId="2126987274"/>
            <ac:spMk id="3" creationId="{0A6E5022-98CE-558A-0687-E3D5019749F2}"/>
          </ac:spMkLst>
        </pc:spChg>
      </pc:sldChg>
      <pc:sldChg chg="modSp mod">
        <pc:chgData name="Pavel Waisser" userId="f7c0d6f8-3847-4a80-bec4-6132f5ebb86c" providerId="ADAL" clId="{867783E3-6545-4EF8-AA4A-9D6125D52811}" dt="2023-08-31T20:19:41.690" v="238" actId="20577"/>
        <pc:sldMkLst>
          <pc:docMk/>
          <pc:sldMk cId="985297799" sldId="2126987279"/>
        </pc:sldMkLst>
        <pc:spChg chg="mod">
          <ac:chgData name="Pavel Waisser" userId="f7c0d6f8-3847-4a80-bec4-6132f5ebb86c" providerId="ADAL" clId="{867783E3-6545-4EF8-AA4A-9D6125D52811}" dt="2023-08-31T20:19:41.690" v="238" actId="20577"/>
          <ac:spMkLst>
            <pc:docMk/>
            <pc:sldMk cId="985297799" sldId="2126987279"/>
            <ac:spMk id="11" creationId="{D7B1DA29-926E-D881-6CFD-A43938D4BB7A}"/>
          </ac:spMkLst>
        </pc:spChg>
        <pc:spChg chg="mod">
          <ac:chgData name="Pavel Waisser" userId="f7c0d6f8-3847-4a80-bec4-6132f5ebb86c" providerId="ADAL" clId="{867783E3-6545-4EF8-AA4A-9D6125D52811}" dt="2023-08-31T20:08:21.630" v="121" actId="20577"/>
          <ac:spMkLst>
            <pc:docMk/>
            <pc:sldMk cId="985297799" sldId="2126987279"/>
            <ac:spMk id="13" creationId="{3AB0EE7C-244A-99F6-2280-69B3A4BBCD63}"/>
          </ac:spMkLst>
        </pc:spChg>
      </pc:sldChg>
      <pc:sldChg chg="modSp mod">
        <pc:chgData name="Pavel Waisser" userId="f7c0d6f8-3847-4a80-bec4-6132f5ebb86c" providerId="ADAL" clId="{867783E3-6545-4EF8-AA4A-9D6125D52811}" dt="2023-08-31T20:48:23.734" v="680"/>
        <pc:sldMkLst>
          <pc:docMk/>
          <pc:sldMk cId="3590359549" sldId="2126987283"/>
        </pc:sldMkLst>
        <pc:spChg chg="mod">
          <ac:chgData name="Pavel Waisser" userId="f7c0d6f8-3847-4a80-bec4-6132f5ebb86c" providerId="ADAL" clId="{867783E3-6545-4EF8-AA4A-9D6125D52811}" dt="2023-08-31T20:48:23.734" v="680"/>
          <ac:spMkLst>
            <pc:docMk/>
            <pc:sldMk cId="3590359549" sldId="2126987283"/>
            <ac:spMk id="3" creationId="{0A6E5022-98CE-558A-0687-E3D5019749F2}"/>
          </ac:spMkLst>
        </pc:spChg>
      </pc:sldChg>
      <pc:sldChg chg="del">
        <pc:chgData name="Pavel Waisser" userId="f7c0d6f8-3847-4a80-bec4-6132f5ebb86c" providerId="ADAL" clId="{867783E3-6545-4EF8-AA4A-9D6125D52811}" dt="2023-08-31T21:15:38.490" v="749" actId="47"/>
        <pc:sldMkLst>
          <pc:docMk/>
          <pc:sldMk cId="2157167456" sldId="2126987285"/>
        </pc:sldMkLst>
      </pc:sldChg>
      <pc:sldChg chg="modSp mod">
        <pc:chgData name="Pavel Waisser" userId="f7c0d6f8-3847-4a80-bec4-6132f5ebb86c" providerId="ADAL" clId="{867783E3-6545-4EF8-AA4A-9D6125D52811}" dt="2023-08-31T21:01:05.890" v="725" actId="123"/>
        <pc:sldMkLst>
          <pc:docMk/>
          <pc:sldMk cId="2523842686" sldId="2126987286"/>
        </pc:sldMkLst>
        <pc:spChg chg="mod">
          <ac:chgData name="Pavel Waisser" userId="f7c0d6f8-3847-4a80-bec4-6132f5ebb86c" providerId="ADAL" clId="{867783E3-6545-4EF8-AA4A-9D6125D52811}" dt="2023-08-31T21:01:05.890" v="725" actId="123"/>
          <ac:spMkLst>
            <pc:docMk/>
            <pc:sldMk cId="2523842686" sldId="2126987286"/>
            <ac:spMk id="4" creationId="{745B26C9-B3F5-0186-6F5B-14EB9A95E451}"/>
          </ac:spMkLst>
        </pc:spChg>
      </pc:sldChg>
      <pc:sldChg chg="modSp mod">
        <pc:chgData name="Pavel Waisser" userId="f7c0d6f8-3847-4a80-bec4-6132f5ebb86c" providerId="ADAL" clId="{867783E3-6545-4EF8-AA4A-9D6125D52811}" dt="2023-08-31T19:29:27.705" v="7" actId="20577"/>
        <pc:sldMkLst>
          <pc:docMk/>
          <pc:sldMk cId="1647415604" sldId="2126987287"/>
        </pc:sldMkLst>
        <pc:spChg chg="mod">
          <ac:chgData name="Pavel Waisser" userId="f7c0d6f8-3847-4a80-bec4-6132f5ebb86c" providerId="ADAL" clId="{867783E3-6545-4EF8-AA4A-9D6125D52811}" dt="2023-08-31T19:29:27.705" v="7" actId="20577"/>
          <ac:spMkLst>
            <pc:docMk/>
            <pc:sldMk cId="1647415604" sldId="2126987287"/>
            <ac:spMk id="11" creationId="{AFF41BC3-569B-9D62-9677-998E5CC3C2CF}"/>
          </ac:spMkLst>
        </pc:spChg>
      </pc:sldChg>
      <pc:sldChg chg="addSp modSp mod">
        <pc:chgData name="Pavel Waisser" userId="f7c0d6f8-3847-4a80-bec4-6132f5ebb86c" providerId="ADAL" clId="{867783E3-6545-4EF8-AA4A-9D6125D52811}" dt="2023-08-31T19:44:44.255" v="73" actId="1076"/>
        <pc:sldMkLst>
          <pc:docMk/>
          <pc:sldMk cId="2364885343" sldId="2126987288"/>
        </pc:sldMkLst>
        <pc:spChg chg="add mod">
          <ac:chgData name="Pavel Waisser" userId="f7c0d6f8-3847-4a80-bec4-6132f5ebb86c" providerId="ADAL" clId="{867783E3-6545-4EF8-AA4A-9D6125D52811}" dt="2023-08-31T19:26:55.031" v="5"/>
          <ac:spMkLst>
            <pc:docMk/>
            <pc:sldMk cId="2364885343" sldId="2126987288"/>
            <ac:spMk id="2" creationId="{A7245806-DCA4-861E-FB63-DF3BA32E192B}"/>
          </ac:spMkLst>
        </pc:spChg>
        <pc:spChg chg="mod">
          <ac:chgData name="Pavel Waisser" userId="f7c0d6f8-3847-4a80-bec4-6132f5ebb86c" providerId="ADAL" clId="{867783E3-6545-4EF8-AA4A-9D6125D52811}" dt="2023-08-31T19:44:44.255" v="73" actId="1076"/>
          <ac:spMkLst>
            <pc:docMk/>
            <pc:sldMk cId="2364885343" sldId="2126987288"/>
            <ac:spMk id="4" creationId="{862D4874-BE8F-312F-708B-2526B82930A8}"/>
          </ac:spMkLst>
        </pc:spChg>
        <pc:spChg chg="mod">
          <ac:chgData name="Pavel Waisser" userId="f7c0d6f8-3847-4a80-bec4-6132f5ebb86c" providerId="ADAL" clId="{867783E3-6545-4EF8-AA4A-9D6125D52811}" dt="2023-08-31T19:33:20.311" v="25" actId="20577"/>
          <ac:spMkLst>
            <pc:docMk/>
            <pc:sldMk cId="2364885343" sldId="2126987288"/>
            <ac:spMk id="13" creationId="{418835E1-0ACC-8946-D48A-98BCDF0165E4}"/>
          </ac:spMkLst>
        </pc:spChg>
        <pc:spChg chg="mod">
          <ac:chgData name="Pavel Waisser" userId="f7c0d6f8-3847-4a80-bec4-6132f5ebb86c" providerId="ADAL" clId="{867783E3-6545-4EF8-AA4A-9D6125D52811}" dt="2023-08-31T19:35:17.276" v="48"/>
          <ac:spMkLst>
            <pc:docMk/>
            <pc:sldMk cId="2364885343" sldId="2126987288"/>
            <ac:spMk id="15" creationId="{1580343D-20EC-D7E5-A562-952B5C4BA4A6}"/>
          </ac:spMkLst>
        </pc:spChg>
        <pc:spChg chg="mod">
          <ac:chgData name="Pavel Waisser" userId="f7c0d6f8-3847-4a80-bec4-6132f5ebb86c" providerId="ADAL" clId="{867783E3-6545-4EF8-AA4A-9D6125D52811}" dt="2023-08-31T19:26:39.820" v="4" actId="20577"/>
          <ac:spMkLst>
            <pc:docMk/>
            <pc:sldMk cId="2364885343" sldId="2126987288"/>
            <ac:spMk id="18" creationId="{02408169-DB94-6222-FDD7-4FBD627E82DA}"/>
          </ac:spMkLst>
        </pc:spChg>
        <pc:spChg chg="mod">
          <ac:chgData name="Pavel Waisser" userId="f7c0d6f8-3847-4a80-bec4-6132f5ebb86c" providerId="ADAL" clId="{867783E3-6545-4EF8-AA4A-9D6125D52811}" dt="2023-08-31T19:40:53.422" v="64" actId="20577"/>
          <ac:spMkLst>
            <pc:docMk/>
            <pc:sldMk cId="2364885343" sldId="2126987288"/>
            <ac:spMk id="19" creationId="{270F5EEF-213D-B932-86D2-964AB0AA2143}"/>
          </ac:spMkLst>
        </pc:spChg>
      </pc:sldChg>
      <pc:sldChg chg="addSp delSp modSp add mod">
        <pc:chgData name="Pavel Waisser" userId="f7c0d6f8-3847-4a80-bec4-6132f5ebb86c" providerId="ADAL" clId="{867783E3-6545-4EF8-AA4A-9D6125D52811}" dt="2023-08-31T21:15:04.248" v="748" actId="1076"/>
        <pc:sldMkLst>
          <pc:docMk/>
          <pc:sldMk cId="4281299906" sldId="2126987289"/>
        </pc:sldMkLst>
        <pc:spChg chg="add del mod">
          <ac:chgData name="Pavel Waisser" userId="f7c0d6f8-3847-4a80-bec4-6132f5ebb86c" providerId="ADAL" clId="{867783E3-6545-4EF8-AA4A-9D6125D52811}" dt="2023-08-31T21:14:58.335" v="746" actId="478"/>
          <ac:spMkLst>
            <pc:docMk/>
            <pc:sldMk cId="4281299906" sldId="2126987289"/>
            <ac:spMk id="4" creationId="{523E31D2-73E3-9AFA-2F16-A053F36AD997}"/>
          </ac:spMkLst>
        </pc:spChg>
        <pc:spChg chg="add del mod">
          <ac:chgData name="Pavel Waisser" userId="f7c0d6f8-3847-4a80-bec4-6132f5ebb86c" providerId="ADAL" clId="{867783E3-6545-4EF8-AA4A-9D6125D52811}" dt="2023-08-31T21:14:58.335" v="746" actId="478"/>
          <ac:spMkLst>
            <pc:docMk/>
            <pc:sldMk cId="4281299906" sldId="2126987289"/>
            <ac:spMk id="6" creationId="{76124DB8-E20B-AFFE-7885-AD2FA24AA175}"/>
          </ac:spMkLst>
        </pc:spChg>
        <pc:spChg chg="add del mod">
          <ac:chgData name="Pavel Waisser" userId="f7c0d6f8-3847-4a80-bec4-6132f5ebb86c" providerId="ADAL" clId="{867783E3-6545-4EF8-AA4A-9D6125D52811}" dt="2023-08-31T21:14:58.335" v="746" actId="478"/>
          <ac:spMkLst>
            <pc:docMk/>
            <pc:sldMk cId="4281299906" sldId="2126987289"/>
            <ac:spMk id="8" creationId="{4C0B29C0-E8E9-7331-F26A-FFD6B17B727C}"/>
          </ac:spMkLst>
        </pc:spChg>
        <pc:spChg chg="add del mod">
          <ac:chgData name="Pavel Waisser" userId="f7c0d6f8-3847-4a80-bec4-6132f5ebb86c" providerId="ADAL" clId="{867783E3-6545-4EF8-AA4A-9D6125D52811}" dt="2023-08-31T21:14:58.335" v="746" actId="478"/>
          <ac:spMkLst>
            <pc:docMk/>
            <pc:sldMk cId="4281299906" sldId="2126987289"/>
            <ac:spMk id="11" creationId="{D508A70A-2BDF-3533-50A0-0C37955D7043}"/>
          </ac:spMkLst>
        </pc:spChg>
        <pc:spChg chg="add del mod">
          <ac:chgData name="Pavel Waisser" userId="f7c0d6f8-3847-4a80-bec4-6132f5ebb86c" providerId="ADAL" clId="{867783E3-6545-4EF8-AA4A-9D6125D52811}" dt="2023-08-31T21:14:58.335" v="746" actId="478"/>
          <ac:spMkLst>
            <pc:docMk/>
            <pc:sldMk cId="4281299906" sldId="2126987289"/>
            <ac:spMk id="12" creationId="{C925D1CD-424B-AEBB-17CF-43BF85FB5A52}"/>
          </ac:spMkLst>
        </pc:spChg>
        <pc:spChg chg="add del mod">
          <ac:chgData name="Pavel Waisser" userId="f7c0d6f8-3847-4a80-bec4-6132f5ebb86c" providerId="ADAL" clId="{867783E3-6545-4EF8-AA4A-9D6125D52811}" dt="2023-08-31T21:14:58.335" v="746" actId="478"/>
          <ac:spMkLst>
            <pc:docMk/>
            <pc:sldMk cId="4281299906" sldId="2126987289"/>
            <ac:spMk id="13" creationId="{CD1042EE-677C-ABCF-2A45-5361FC699AAD}"/>
          </ac:spMkLst>
        </pc:spChg>
        <pc:spChg chg="add del mod">
          <ac:chgData name="Pavel Waisser" userId="f7c0d6f8-3847-4a80-bec4-6132f5ebb86c" providerId="ADAL" clId="{867783E3-6545-4EF8-AA4A-9D6125D52811}" dt="2023-08-31T21:14:58.335" v="746" actId="478"/>
          <ac:spMkLst>
            <pc:docMk/>
            <pc:sldMk cId="4281299906" sldId="2126987289"/>
            <ac:spMk id="14" creationId="{12E896D5-408D-B936-61BB-6494DE5A3DBF}"/>
          </ac:spMkLst>
        </pc:spChg>
        <pc:spChg chg="add del mod">
          <ac:chgData name="Pavel Waisser" userId="f7c0d6f8-3847-4a80-bec4-6132f5ebb86c" providerId="ADAL" clId="{867783E3-6545-4EF8-AA4A-9D6125D52811}" dt="2023-08-31T21:14:58.335" v="746" actId="478"/>
          <ac:spMkLst>
            <pc:docMk/>
            <pc:sldMk cId="4281299906" sldId="2126987289"/>
            <ac:spMk id="15" creationId="{75DE2E87-FD75-0657-34F9-DEA730B22484}"/>
          </ac:spMkLst>
        </pc:spChg>
        <pc:spChg chg="add del mod">
          <ac:chgData name="Pavel Waisser" userId="f7c0d6f8-3847-4a80-bec4-6132f5ebb86c" providerId="ADAL" clId="{867783E3-6545-4EF8-AA4A-9D6125D52811}" dt="2023-08-31T21:14:58.335" v="746" actId="478"/>
          <ac:spMkLst>
            <pc:docMk/>
            <pc:sldMk cId="4281299906" sldId="2126987289"/>
            <ac:spMk id="16" creationId="{907BDE17-4375-6993-3E04-4F55C92CAD92}"/>
          </ac:spMkLst>
        </pc:spChg>
        <pc:spChg chg="add del mod">
          <ac:chgData name="Pavel Waisser" userId="f7c0d6f8-3847-4a80-bec4-6132f5ebb86c" providerId="ADAL" clId="{867783E3-6545-4EF8-AA4A-9D6125D52811}" dt="2023-08-31T21:14:58.335" v="746" actId="478"/>
          <ac:spMkLst>
            <pc:docMk/>
            <pc:sldMk cId="4281299906" sldId="2126987289"/>
            <ac:spMk id="17" creationId="{FE139E00-0F13-6E06-4E04-5E299247B575}"/>
          </ac:spMkLst>
        </pc:spChg>
        <pc:spChg chg="add del mod">
          <ac:chgData name="Pavel Waisser" userId="f7c0d6f8-3847-4a80-bec4-6132f5ebb86c" providerId="ADAL" clId="{867783E3-6545-4EF8-AA4A-9D6125D52811}" dt="2023-08-31T21:14:58.335" v="746" actId="478"/>
          <ac:spMkLst>
            <pc:docMk/>
            <pc:sldMk cId="4281299906" sldId="2126987289"/>
            <ac:spMk id="18" creationId="{223FE0E8-4D36-02A4-8811-3658BE3CFA01}"/>
          </ac:spMkLst>
        </pc:spChg>
        <pc:spChg chg="del mod">
          <ac:chgData name="Pavel Waisser" userId="f7c0d6f8-3847-4a80-bec4-6132f5ebb86c" providerId="ADAL" clId="{867783E3-6545-4EF8-AA4A-9D6125D52811}" dt="2023-08-31T21:05:02.331" v="731" actId="478"/>
          <ac:spMkLst>
            <pc:docMk/>
            <pc:sldMk cId="4281299906" sldId="2126987289"/>
            <ac:spMk id="21" creationId="{28A805D2-42A9-B566-F8F8-C912D8BF66D5}"/>
          </ac:spMkLst>
        </pc:spChg>
        <pc:spChg chg="add del mod">
          <ac:chgData name="Pavel Waisser" userId="f7c0d6f8-3847-4a80-bec4-6132f5ebb86c" providerId="ADAL" clId="{867783E3-6545-4EF8-AA4A-9D6125D52811}" dt="2023-08-31T21:14:58.335" v="746" actId="478"/>
          <ac:spMkLst>
            <pc:docMk/>
            <pc:sldMk cId="4281299906" sldId="2126987289"/>
            <ac:spMk id="25" creationId="{1176E1B8-A573-9494-13DF-47ABAB849F7A}"/>
          </ac:spMkLst>
        </pc:spChg>
        <pc:spChg chg="add del mod">
          <ac:chgData name="Pavel Waisser" userId="f7c0d6f8-3847-4a80-bec4-6132f5ebb86c" providerId="ADAL" clId="{867783E3-6545-4EF8-AA4A-9D6125D52811}" dt="2023-08-31T21:14:58.335" v="746" actId="478"/>
          <ac:spMkLst>
            <pc:docMk/>
            <pc:sldMk cId="4281299906" sldId="2126987289"/>
            <ac:spMk id="30" creationId="{CC1E50B7-AE78-F2B4-4ED9-EA59AE62D651}"/>
          </ac:spMkLst>
        </pc:spChg>
        <pc:spChg chg="add del mod">
          <ac:chgData name="Pavel Waisser" userId="f7c0d6f8-3847-4a80-bec4-6132f5ebb86c" providerId="ADAL" clId="{867783E3-6545-4EF8-AA4A-9D6125D52811}" dt="2023-08-31T21:14:58.335" v="746" actId="478"/>
          <ac:spMkLst>
            <pc:docMk/>
            <pc:sldMk cId="4281299906" sldId="2126987289"/>
            <ac:spMk id="31" creationId="{032300EC-9EC6-6974-C50D-04D3344FC898}"/>
          </ac:spMkLst>
        </pc:spChg>
        <pc:spChg chg="add del mod">
          <ac:chgData name="Pavel Waisser" userId="f7c0d6f8-3847-4a80-bec4-6132f5ebb86c" providerId="ADAL" clId="{867783E3-6545-4EF8-AA4A-9D6125D52811}" dt="2023-08-31T21:14:58.335" v="746" actId="478"/>
          <ac:spMkLst>
            <pc:docMk/>
            <pc:sldMk cId="4281299906" sldId="2126987289"/>
            <ac:spMk id="39" creationId="{A133C7D4-0353-95CE-BBA7-DFAD74696D86}"/>
          </ac:spMkLst>
        </pc:spChg>
        <pc:spChg chg="add del mod">
          <ac:chgData name="Pavel Waisser" userId="f7c0d6f8-3847-4a80-bec4-6132f5ebb86c" providerId="ADAL" clId="{867783E3-6545-4EF8-AA4A-9D6125D52811}" dt="2023-08-31T21:14:58.335" v="746" actId="478"/>
          <ac:spMkLst>
            <pc:docMk/>
            <pc:sldMk cId="4281299906" sldId="2126987289"/>
            <ac:spMk id="40" creationId="{08C0F30E-92DD-4BBC-2FF3-7037054A7398}"/>
          </ac:spMkLst>
        </pc:spChg>
        <pc:spChg chg="add del mod">
          <ac:chgData name="Pavel Waisser" userId="f7c0d6f8-3847-4a80-bec4-6132f5ebb86c" providerId="ADAL" clId="{867783E3-6545-4EF8-AA4A-9D6125D52811}" dt="2023-08-31T21:14:58.335" v="746" actId="478"/>
          <ac:spMkLst>
            <pc:docMk/>
            <pc:sldMk cId="4281299906" sldId="2126987289"/>
            <ac:spMk id="41" creationId="{1B01EC97-4568-0E35-916D-BA985BD9CC03}"/>
          </ac:spMkLst>
        </pc:spChg>
        <pc:spChg chg="add del mod">
          <ac:chgData name="Pavel Waisser" userId="f7c0d6f8-3847-4a80-bec4-6132f5ebb86c" providerId="ADAL" clId="{867783E3-6545-4EF8-AA4A-9D6125D52811}" dt="2023-08-31T21:14:58.335" v="746" actId="478"/>
          <ac:spMkLst>
            <pc:docMk/>
            <pc:sldMk cId="4281299906" sldId="2126987289"/>
            <ac:spMk id="42" creationId="{8D4503FF-91BA-6551-D12E-5561E297BB5B}"/>
          </ac:spMkLst>
        </pc:spChg>
        <pc:spChg chg="add del mod">
          <ac:chgData name="Pavel Waisser" userId="f7c0d6f8-3847-4a80-bec4-6132f5ebb86c" providerId="ADAL" clId="{867783E3-6545-4EF8-AA4A-9D6125D52811}" dt="2023-08-31T21:14:58.335" v="746" actId="478"/>
          <ac:spMkLst>
            <pc:docMk/>
            <pc:sldMk cId="4281299906" sldId="2126987289"/>
            <ac:spMk id="49" creationId="{4B4A21FC-CFCC-D6CB-A091-D7836E5214E4}"/>
          </ac:spMkLst>
        </pc:spChg>
        <pc:spChg chg="add del mod">
          <ac:chgData name="Pavel Waisser" userId="f7c0d6f8-3847-4a80-bec4-6132f5ebb86c" providerId="ADAL" clId="{867783E3-6545-4EF8-AA4A-9D6125D52811}" dt="2023-08-31T21:14:58.335" v="746" actId="478"/>
          <ac:spMkLst>
            <pc:docMk/>
            <pc:sldMk cId="4281299906" sldId="2126987289"/>
            <ac:spMk id="53" creationId="{0C8B8A95-EE43-91DB-A597-8FCF452992E8}"/>
          </ac:spMkLst>
        </pc:spChg>
        <pc:spChg chg="add del mod">
          <ac:chgData name="Pavel Waisser" userId="f7c0d6f8-3847-4a80-bec4-6132f5ebb86c" providerId="ADAL" clId="{867783E3-6545-4EF8-AA4A-9D6125D52811}" dt="2023-08-31T21:14:58.335" v="746" actId="478"/>
          <ac:spMkLst>
            <pc:docMk/>
            <pc:sldMk cId="4281299906" sldId="2126987289"/>
            <ac:spMk id="54" creationId="{8938E9B9-CD4D-B293-B784-C1EC871905A6}"/>
          </ac:spMkLst>
        </pc:spChg>
        <pc:spChg chg="add del mod">
          <ac:chgData name="Pavel Waisser" userId="f7c0d6f8-3847-4a80-bec4-6132f5ebb86c" providerId="ADAL" clId="{867783E3-6545-4EF8-AA4A-9D6125D52811}" dt="2023-08-31T21:14:58.335" v="746" actId="478"/>
          <ac:spMkLst>
            <pc:docMk/>
            <pc:sldMk cId="4281299906" sldId="2126987289"/>
            <ac:spMk id="57" creationId="{72B01584-228D-27B5-C695-25110AC60346}"/>
          </ac:spMkLst>
        </pc:spChg>
        <pc:spChg chg="add del mod">
          <ac:chgData name="Pavel Waisser" userId="f7c0d6f8-3847-4a80-bec4-6132f5ebb86c" providerId="ADAL" clId="{867783E3-6545-4EF8-AA4A-9D6125D52811}" dt="2023-08-31T21:05:18.616" v="742" actId="1076"/>
          <ac:spMkLst>
            <pc:docMk/>
            <pc:sldMk cId="4281299906" sldId="2126987289"/>
            <ac:spMk id="58" creationId="{4C26AF94-8522-6E79-F307-E6F535339876}"/>
          </ac:spMkLst>
        </pc:spChg>
        <pc:spChg chg="add del mod">
          <ac:chgData name="Pavel Waisser" userId="f7c0d6f8-3847-4a80-bec4-6132f5ebb86c" providerId="ADAL" clId="{867783E3-6545-4EF8-AA4A-9D6125D52811}" dt="2023-08-31T21:14:58.335" v="746" actId="478"/>
          <ac:spMkLst>
            <pc:docMk/>
            <pc:sldMk cId="4281299906" sldId="2126987289"/>
            <ac:spMk id="59" creationId="{7471E7A8-6B9A-FBFD-F2E8-D3CE9DAC5167}"/>
          </ac:spMkLst>
        </pc:spChg>
        <pc:spChg chg="add del mod">
          <ac:chgData name="Pavel Waisser" userId="f7c0d6f8-3847-4a80-bec4-6132f5ebb86c" providerId="ADAL" clId="{867783E3-6545-4EF8-AA4A-9D6125D52811}" dt="2023-08-31T21:14:58.335" v="746" actId="478"/>
          <ac:spMkLst>
            <pc:docMk/>
            <pc:sldMk cId="4281299906" sldId="2126987289"/>
            <ac:spMk id="61" creationId="{849E2DB6-B99E-50A0-92AE-BB8B4D17F08E}"/>
          </ac:spMkLst>
        </pc:spChg>
        <pc:spChg chg="add del mod">
          <ac:chgData name="Pavel Waisser" userId="f7c0d6f8-3847-4a80-bec4-6132f5ebb86c" providerId="ADAL" clId="{867783E3-6545-4EF8-AA4A-9D6125D52811}" dt="2023-08-31T21:14:58.335" v="746" actId="478"/>
          <ac:spMkLst>
            <pc:docMk/>
            <pc:sldMk cId="4281299906" sldId="2126987289"/>
            <ac:spMk id="62" creationId="{8CBA6FDE-4C89-1309-9BDA-E59F7B6B614C}"/>
          </ac:spMkLst>
        </pc:spChg>
        <pc:spChg chg="add del mod">
          <ac:chgData name="Pavel Waisser" userId="f7c0d6f8-3847-4a80-bec4-6132f5ebb86c" providerId="ADAL" clId="{867783E3-6545-4EF8-AA4A-9D6125D52811}" dt="2023-08-31T21:14:58.335" v="746" actId="478"/>
          <ac:spMkLst>
            <pc:docMk/>
            <pc:sldMk cId="4281299906" sldId="2126987289"/>
            <ac:spMk id="63" creationId="{328073CC-FDBB-BF58-9D49-A4FBA7702E7E}"/>
          </ac:spMkLst>
        </pc:spChg>
        <pc:spChg chg="add del mod">
          <ac:chgData name="Pavel Waisser" userId="f7c0d6f8-3847-4a80-bec4-6132f5ebb86c" providerId="ADAL" clId="{867783E3-6545-4EF8-AA4A-9D6125D52811}" dt="2023-08-31T21:14:58.335" v="746" actId="478"/>
          <ac:spMkLst>
            <pc:docMk/>
            <pc:sldMk cId="4281299906" sldId="2126987289"/>
            <ac:spMk id="64" creationId="{1D8ECB1F-5705-5C49-FF2A-AEF6E4EB4875}"/>
          </ac:spMkLst>
        </pc:spChg>
        <pc:spChg chg="add del mod">
          <ac:chgData name="Pavel Waisser" userId="f7c0d6f8-3847-4a80-bec4-6132f5ebb86c" providerId="ADAL" clId="{867783E3-6545-4EF8-AA4A-9D6125D52811}" dt="2023-08-31T21:14:58.335" v="746" actId="478"/>
          <ac:spMkLst>
            <pc:docMk/>
            <pc:sldMk cId="4281299906" sldId="2126987289"/>
            <ac:spMk id="67" creationId="{6D85A6A0-094C-FD4E-7B5D-428680F9EB31}"/>
          </ac:spMkLst>
        </pc:spChg>
        <pc:picChg chg="del">
          <ac:chgData name="Pavel Waisser" userId="f7c0d6f8-3847-4a80-bec4-6132f5ebb86c" providerId="ADAL" clId="{867783E3-6545-4EF8-AA4A-9D6125D52811}" dt="2023-08-31T21:05:07.301" v="737" actId="478"/>
          <ac:picMkLst>
            <pc:docMk/>
            <pc:sldMk cId="4281299906" sldId="2126987289"/>
            <ac:picMk id="2" creationId="{7A5288B8-CF08-0A94-584C-F837A1EF1459}"/>
          </ac:picMkLst>
        </pc:picChg>
        <pc:picChg chg="add del mod">
          <ac:chgData name="Pavel Waisser" userId="f7c0d6f8-3847-4a80-bec4-6132f5ebb86c" providerId="ADAL" clId="{867783E3-6545-4EF8-AA4A-9D6125D52811}" dt="2023-08-31T21:14:58.335" v="746" actId="478"/>
          <ac:picMkLst>
            <pc:docMk/>
            <pc:sldMk cId="4281299906" sldId="2126987289"/>
            <ac:picMk id="3" creationId="{574D2A65-9ED8-0CCE-C27C-CA45AE1F3CE0}"/>
          </ac:picMkLst>
        </pc:picChg>
        <pc:picChg chg="add del mod">
          <ac:chgData name="Pavel Waisser" userId="f7c0d6f8-3847-4a80-bec4-6132f5ebb86c" providerId="ADAL" clId="{867783E3-6545-4EF8-AA4A-9D6125D52811}" dt="2023-08-31T21:14:58.335" v="746" actId="478"/>
          <ac:picMkLst>
            <pc:docMk/>
            <pc:sldMk cId="4281299906" sldId="2126987289"/>
            <ac:picMk id="5" creationId="{FBD3E47D-26E3-393F-F7E7-6742D3D4BEC8}"/>
          </ac:picMkLst>
        </pc:picChg>
        <pc:picChg chg="add del mod">
          <ac:chgData name="Pavel Waisser" userId="f7c0d6f8-3847-4a80-bec4-6132f5ebb86c" providerId="ADAL" clId="{867783E3-6545-4EF8-AA4A-9D6125D52811}" dt="2023-08-31T21:14:58.335" v="746" actId="478"/>
          <ac:picMkLst>
            <pc:docMk/>
            <pc:sldMk cId="4281299906" sldId="2126987289"/>
            <ac:picMk id="7" creationId="{259228CF-2367-0EF9-7D53-5065BF1D3AE9}"/>
          </ac:picMkLst>
        </pc:picChg>
        <pc:picChg chg="add del mod">
          <ac:chgData name="Pavel Waisser" userId="f7c0d6f8-3847-4a80-bec4-6132f5ebb86c" providerId="ADAL" clId="{867783E3-6545-4EF8-AA4A-9D6125D52811}" dt="2023-08-31T21:14:58.335" v="746" actId="478"/>
          <ac:picMkLst>
            <pc:docMk/>
            <pc:sldMk cId="4281299906" sldId="2126987289"/>
            <ac:picMk id="9" creationId="{8C767FA9-CC6B-D874-16E0-36E772974009}"/>
          </ac:picMkLst>
        </pc:picChg>
        <pc:picChg chg="add del mod">
          <ac:chgData name="Pavel Waisser" userId="f7c0d6f8-3847-4a80-bec4-6132f5ebb86c" providerId="ADAL" clId="{867783E3-6545-4EF8-AA4A-9D6125D52811}" dt="2023-08-31T21:14:58.335" v="746" actId="478"/>
          <ac:picMkLst>
            <pc:docMk/>
            <pc:sldMk cId="4281299906" sldId="2126987289"/>
            <ac:picMk id="10" creationId="{824B3A9D-16D8-BFC3-231B-7A4B475F9748}"/>
          </ac:picMkLst>
        </pc:picChg>
        <pc:picChg chg="add del mod">
          <ac:chgData name="Pavel Waisser" userId="f7c0d6f8-3847-4a80-bec4-6132f5ebb86c" providerId="ADAL" clId="{867783E3-6545-4EF8-AA4A-9D6125D52811}" dt="2023-08-31T21:14:58.335" v="746" actId="478"/>
          <ac:picMkLst>
            <pc:docMk/>
            <pc:sldMk cId="4281299906" sldId="2126987289"/>
            <ac:picMk id="19" creationId="{D3CD8207-C8D7-8403-4824-8C3A93F3D009}"/>
          </ac:picMkLst>
        </pc:picChg>
        <pc:picChg chg="del">
          <ac:chgData name="Pavel Waisser" userId="f7c0d6f8-3847-4a80-bec4-6132f5ebb86c" providerId="ADAL" clId="{867783E3-6545-4EF8-AA4A-9D6125D52811}" dt="2023-08-31T21:05:06.405" v="736" actId="478"/>
          <ac:picMkLst>
            <pc:docMk/>
            <pc:sldMk cId="4281299906" sldId="2126987289"/>
            <ac:picMk id="22" creationId="{466829FA-212A-47B6-D2BB-873F1C4543F2}"/>
          </ac:picMkLst>
        </pc:picChg>
        <pc:picChg chg="del">
          <ac:chgData name="Pavel Waisser" userId="f7c0d6f8-3847-4a80-bec4-6132f5ebb86c" providerId="ADAL" clId="{867783E3-6545-4EF8-AA4A-9D6125D52811}" dt="2023-08-31T21:05:08.336" v="739" actId="478"/>
          <ac:picMkLst>
            <pc:docMk/>
            <pc:sldMk cId="4281299906" sldId="2126987289"/>
            <ac:picMk id="24" creationId="{62096B92-117D-E208-C39F-0A0C56FD8C5D}"/>
          </ac:picMkLst>
        </pc:picChg>
        <pc:picChg chg="del">
          <ac:chgData name="Pavel Waisser" userId="f7c0d6f8-3847-4a80-bec4-6132f5ebb86c" providerId="ADAL" clId="{867783E3-6545-4EF8-AA4A-9D6125D52811}" dt="2023-08-31T21:05:05.499" v="734" actId="478"/>
          <ac:picMkLst>
            <pc:docMk/>
            <pc:sldMk cId="4281299906" sldId="2126987289"/>
            <ac:picMk id="27" creationId="{954AFE6F-95D0-BF23-8905-954446719D7C}"/>
          </ac:picMkLst>
        </pc:picChg>
        <pc:picChg chg="del">
          <ac:chgData name="Pavel Waisser" userId="f7c0d6f8-3847-4a80-bec4-6132f5ebb86c" providerId="ADAL" clId="{867783E3-6545-4EF8-AA4A-9D6125D52811}" dt="2023-08-31T21:05:05.964" v="735" actId="478"/>
          <ac:picMkLst>
            <pc:docMk/>
            <pc:sldMk cId="4281299906" sldId="2126987289"/>
            <ac:picMk id="35" creationId="{B7EC8D60-78CB-6C4C-A1A1-FB7A304AF8A1}"/>
          </ac:picMkLst>
        </pc:picChg>
        <pc:picChg chg="del">
          <ac:chgData name="Pavel Waisser" userId="f7c0d6f8-3847-4a80-bec4-6132f5ebb86c" providerId="ADAL" clId="{867783E3-6545-4EF8-AA4A-9D6125D52811}" dt="2023-08-31T21:05:08.812" v="740" actId="478"/>
          <ac:picMkLst>
            <pc:docMk/>
            <pc:sldMk cId="4281299906" sldId="2126987289"/>
            <ac:picMk id="37" creationId="{47DBB3DC-68B9-8D24-C646-B88E313F2889}"/>
          </ac:picMkLst>
        </pc:picChg>
        <pc:picChg chg="del">
          <ac:chgData name="Pavel Waisser" userId="f7c0d6f8-3847-4a80-bec4-6132f5ebb86c" providerId="ADAL" clId="{867783E3-6545-4EF8-AA4A-9D6125D52811}" dt="2023-08-31T21:05:07.849" v="738" actId="478"/>
          <ac:picMkLst>
            <pc:docMk/>
            <pc:sldMk cId="4281299906" sldId="2126987289"/>
            <ac:picMk id="43" creationId="{BCBD78FD-9EF2-D787-2ED3-0D7750B96B0F}"/>
          </ac:picMkLst>
        </pc:picChg>
        <pc:picChg chg="add del mod">
          <ac:chgData name="Pavel Waisser" userId="f7c0d6f8-3847-4a80-bec4-6132f5ebb86c" providerId="ADAL" clId="{867783E3-6545-4EF8-AA4A-9D6125D52811}" dt="2023-08-31T21:14:58.335" v="746" actId="478"/>
          <ac:picMkLst>
            <pc:docMk/>
            <pc:sldMk cId="4281299906" sldId="2126987289"/>
            <ac:picMk id="55" creationId="{1A23AD32-2C69-4731-8396-DAFD24F399C0}"/>
          </ac:picMkLst>
        </pc:picChg>
        <pc:picChg chg="add del mod">
          <ac:chgData name="Pavel Waisser" userId="f7c0d6f8-3847-4a80-bec4-6132f5ebb86c" providerId="ADAL" clId="{867783E3-6545-4EF8-AA4A-9D6125D52811}" dt="2023-08-31T21:14:58.335" v="746" actId="478"/>
          <ac:picMkLst>
            <pc:docMk/>
            <pc:sldMk cId="4281299906" sldId="2126987289"/>
            <ac:picMk id="65" creationId="{E2E0A342-BFEC-79C9-3BEF-A7180E74A88C}"/>
          </ac:picMkLst>
        </pc:picChg>
        <pc:picChg chg="add mod">
          <ac:chgData name="Pavel Waisser" userId="f7c0d6f8-3847-4a80-bec4-6132f5ebb86c" providerId="ADAL" clId="{867783E3-6545-4EF8-AA4A-9D6125D52811}" dt="2023-08-31T21:15:04.248" v="748" actId="1076"/>
          <ac:picMkLst>
            <pc:docMk/>
            <pc:sldMk cId="4281299906" sldId="2126987289"/>
            <ac:picMk id="71" creationId="{5E2B57C1-C3A6-6FD8-1BB8-2D6A486DF01F}"/>
          </ac:picMkLst>
        </pc:picChg>
        <pc:cxnChg chg="add del mod">
          <ac:chgData name="Pavel Waisser" userId="f7c0d6f8-3847-4a80-bec4-6132f5ebb86c" providerId="ADAL" clId="{867783E3-6545-4EF8-AA4A-9D6125D52811}" dt="2023-08-31T21:14:58.335" v="746" actId="478"/>
          <ac:cxnSpMkLst>
            <pc:docMk/>
            <pc:sldMk cId="4281299906" sldId="2126987289"/>
            <ac:cxnSpMk id="20" creationId="{486C146F-8B39-47CB-8575-4BB59771D6DF}"/>
          </ac:cxnSpMkLst>
        </pc:cxnChg>
        <pc:cxnChg chg="add del mod">
          <ac:chgData name="Pavel Waisser" userId="f7c0d6f8-3847-4a80-bec4-6132f5ebb86c" providerId="ADAL" clId="{867783E3-6545-4EF8-AA4A-9D6125D52811}" dt="2023-08-31T21:14:58.335" v="746" actId="478"/>
          <ac:cxnSpMkLst>
            <pc:docMk/>
            <pc:sldMk cId="4281299906" sldId="2126987289"/>
            <ac:cxnSpMk id="23" creationId="{A87447BC-9054-77A5-D587-3080DC2C3D8A}"/>
          </ac:cxnSpMkLst>
        </pc:cxnChg>
        <pc:cxnChg chg="add del mod">
          <ac:chgData name="Pavel Waisser" userId="f7c0d6f8-3847-4a80-bec4-6132f5ebb86c" providerId="ADAL" clId="{867783E3-6545-4EF8-AA4A-9D6125D52811}" dt="2023-08-31T21:14:58.335" v="746" actId="478"/>
          <ac:cxnSpMkLst>
            <pc:docMk/>
            <pc:sldMk cId="4281299906" sldId="2126987289"/>
            <ac:cxnSpMk id="26" creationId="{FA25D2CD-0F95-1246-443B-AD9FD1B035B0}"/>
          </ac:cxnSpMkLst>
        </pc:cxnChg>
        <pc:cxnChg chg="add del mod">
          <ac:chgData name="Pavel Waisser" userId="f7c0d6f8-3847-4a80-bec4-6132f5ebb86c" providerId="ADAL" clId="{867783E3-6545-4EF8-AA4A-9D6125D52811}" dt="2023-08-31T21:14:58.335" v="746" actId="478"/>
          <ac:cxnSpMkLst>
            <pc:docMk/>
            <pc:sldMk cId="4281299906" sldId="2126987289"/>
            <ac:cxnSpMk id="28" creationId="{433E4029-D5C2-29F0-A1FF-D0683C787831}"/>
          </ac:cxnSpMkLst>
        </pc:cxnChg>
        <pc:cxnChg chg="add del mod">
          <ac:chgData name="Pavel Waisser" userId="f7c0d6f8-3847-4a80-bec4-6132f5ebb86c" providerId="ADAL" clId="{867783E3-6545-4EF8-AA4A-9D6125D52811}" dt="2023-08-31T21:14:58.335" v="746" actId="478"/>
          <ac:cxnSpMkLst>
            <pc:docMk/>
            <pc:sldMk cId="4281299906" sldId="2126987289"/>
            <ac:cxnSpMk id="29" creationId="{05B7AA05-93A3-50BC-8711-54F509016A5C}"/>
          </ac:cxnSpMkLst>
        </pc:cxnChg>
        <pc:cxnChg chg="add del mod">
          <ac:chgData name="Pavel Waisser" userId="f7c0d6f8-3847-4a80-bec4-6132f5ebb86c" providerId="ADAL" clId="{867783E3-6545-4EF8-AA4A-9D6125D52811}" dt="2023-08-31T21:14:58.335" v="746" actId="478"/>
          <ac:cxnSpMkLst>
            <pc:docMk/>
            <pc:sldMk cId="4281299906" sldId="2126987289"/>
            <ac:cxnSpMk id="32" creationId="{B6EFF7F0-7A33-18AF-5436-EFC316CBE675}"/>
          </ac:cxnSpMkLst>
        </pc:cxnChg>
        <pc:cxnChg chg="add del mod">
          <ac:chgData name="Pavel Waisser" userId="f7c0d6f8-3847-4a80-bec4-6132f5ebb86c" providerId="ADAL" clId="{867783E3-6545-4EF8-AA4A-9D6125D52811}" dt="2023-08-31T21:14:58.335" v="746" actId="478"/>
          <ac:cxnSpMkLst>
            <pc:docMk/>
            <pc:sldMk cId="4281299906" sldId="2126987289"/>
            <ac:cxnSpMk id="33" creationId="{EF9AF239-7BE2-2024-4041-0B6EE37D541B}"/>
          </ac:cxnSpMkLst>
        </pc:cxnChg>
        <pc:cxnChg chg="add del mod">
          <ac:chgData name="Pavel Waisser" userId="f7c0d6f8-3847-4a80-bec4-6132f5ebb86c" providerId="ADAL" clId="{867783E3-6545-4EF8-AA4A-9D6125D52811}" dt="2023-08-31T21:14:58.335" v="746" actId="478"/>
          <ac:cxnSpMkLst>
            <pc:docMk/>
            <pc:sldMk cId="4281299906" sldId="2126987289"/>
            <ac:cxnSpMk id="34" creationId="{F5915D50-1511-1760-A3EA-2A6CBE49F6CB}"/>
          </ac:cxnSpMkLst>
        </pc:cxnChg>
        <pc:cxnChg chg="add del mod">
          <ac:chgData name="Pavel Waisser" userId="f7c0d6f8-3847-4a80-bec4-6132f5ebb86c" providerId="ADAL" clId="{867783E3-6545-4EF8-AA4A-9D6125D52811}" dt="2023-08-31T21:14:58.335" v="746" actId="478"/>
          <ac:cxnSpMkLst>
            <pc:docMk/>
            <pc:sldMk cId="4281299906" sldId="2126987289"/>
            <ac:cxnSpMk id="36" creationId="{DB4A8E6D-889B-587F-88B0-921834A80F34}"/>
          </ac:cxnSpMkLst>
        </pc:cxnChg>
        <pc:cxnChg chg="add del mod">
          <ac:chgData name="Pavel Waisser" userId="f7c0d6f8-3847-4a80-bec4-6132f5ebb86c" providerId="ADAL" clId="{867783E3-6545-4EF8-AA4A-9D6125D52811}" dt="2023-08-31T21:14:58.335" v="746" actId="478"/>
          <ac:cxnSpMkLst>
            <pc:docMk/>
            <pc:sldMk cId="4281299906" sldId="2126987289"/>
            <ac:cxnSpMk id="38" creationId="{9E808EBD-04D3-06A7-583E-4C213496B22B}"/>
          </ac:cxnSpMkLst>
        </pc:cxnChg>
        <pc:cxnChg chg="add del mod">
          <ac:chgData name="Pavel Waisser" userId="f7c0d6f8-3847-4a80-bec4-6132f5ebb86c" providerId="ADAL" clId="{867783E3-6545-4EF8-AA4A-9D6125D52811}" dt="2023-08-31T21:14:58.335" v="746" actId="478"/>
          <ac:cxnSpMkLst>
            <pc:docMk/>
            <pc:sldMk cId="4281299906" sldId="2126987289"/>
            <ac:cxnSpMk id="44" creationId="{76842A96-5931-F999-7160-BAFE69107363}"/>
          </ac:cxnSpMkLst>
        </pc:cxnChg>
        <pc:cxnChg chg="add del mod">
          <ac:chgData name="Pavel Waisser" userId="f7c0d6f8-3847-4a80-bec4-6132f5ebb86c" providerId="ADAL" clId="{867783E3-6545-4EF8-AA4A-9D6125D52811}" dt="2023-08-31T21:14:58.335" v="746" actId="478"/>
          <ac:cxnSpMkLst>
            <pc:docMk/>
            <pc:sldMk cId="4281299906" sldId="2126987289"/>
            <ac:cxnSpMk id="45" creationId="{8E2C539A-A3BD-9C99-86BF-56BBB571A792}"/>
          </ac:cxnSpMkLst>
        </pc:cxnChg>
        <pc:cxnChg chg="add del mod">
          <ac:chgData name="Pavel Waisser" userId="f7c0d6f8-3847-4a80-bec4-6132f5ebb86c" providerId="ADAL" clId="{867783E3-6545-4EF8-AA4A-9D6125D52811}" dt="2023-08-31T21:14:58.335" v="746" actId="478"/>
          <ac:cxnSpMkLst>
            <pc:docMk/>
            <pc:sldMk cId="4281299906" sldId="2126987289"/>
            <ac:cxnSpMk id="46" creationId="{C11DD601-5204-6043-BE7C-349CE62B5A70}"/>
          </ac:cxnSpMkLst>
        </pc:cxnChg>
        <pc:cxnChg chg="add del mod">
          <ac:chgData name="Pavel Waisser" userId="f7c0d6f8-3847-4a80-bec4-6132f5ebb86c" providerId="ADAL" clId="{867783E3-6545-4EF8-AA4A-9D6125D52811}" dt="2023-08-31T21:14:58.335" v="746" actId="478"/>
          <ac:cxnSpMkLst>
            <pc:docMk/>
            <pc:sldMk cId="4281299906" sldId="2126987289"/>
            <ac:cxnSpMk id="47" creationId="{2D1F725D-4324-5F73-E601-D95A5706DC3D}"/>
          </ac:cxnSpMkLst>
        </pc:cxnChg>
        <pc:cxnChg chg="add del mod">
          <ac:chgData name="Pavel Waisser" userId="f7c0d6f8-3847-4a80-bec4-6132f5ebb86c" providerId="ADAL" clId="{867783E3-6545-4EF8-AA4A-9D6125D52811}" dt="2023-08-31T21:14:58.335" v="746" actId="478"/>
          <ac:cxnSpMkLst>
            <pc:docMk/>
            <pc:sldMk cId="4281299906" sldId="2126987289"/>
            <ac:cxnSpMk id="48" creationId="{7578A504-9949-3E49-918A-8C24C7604483}"/>
          </ac:cxnSpMkLst>
        </pc:cxnChg>
        <pc:cxnChg chg="add del mod">
          <ac:chgData name="Pavel Waisser" userId="f7c0d6f8-3847-4a80-bec4-6132f5ebb86c" providerId="ADAL" clId="{867783E3-6545-4EF8-AA4A-9D6125D52811}" dt="2023-08-31T21:14:58.335" v="746" actId="478"/>
          <ac:cxnSpMkLst>
            <pc:docMk/>
            <pc:sldMk cId="4281299906" sldId="2126987289"/>
            <ac:cxnSpMk id="50" creationId="{9A1546FF-7ABC-1D10-D94A-C226A368DE6F}"/>
          </ac:cxnSpMkLst>
        </pc:cxnChg>
        <pc:cxnChg chg="add del mod">
          <ac:chgData name="Pavel Waisser" userId="f7c0d6f8-3847-4a80-bec4-6132f5ebb86c" providerId="ADAL" clId="{867783E3-6545-4EF8-AA4A-9D6125D52811}" dt="2023-08-31T21:14:58.335" v="746" actId="478"/>
          <ac:cxnSpMkLst>
            <pc:docMk/>
            <pc:sldMk cId="4281299906" sldId="2126987289"/>
            <ac:cxnSpMk id="51" creationId="{20F6147B-764F-B779-23A1-CA175EB695F3}"/>
          </ac:cxnSpMkLst>
        </pc:cxnChg>
        <pc:cxnChg chg="add del mod">
          <ac:chgData name="Pavel Waisser" userId="f7c0d6f8-3847-4a80-bec4-6132f5ebb86c" providerId="ADAL" clId="{867783E3-6545-4EF8-AA4A-9D6125D52811}" dt="2023-08-31T21:14:58.335" v="746" actId="478"/>
          <ac:cxnSpMkLst>
            <pc:docMk/>
            <pc:sldMk cId="4281299906" sldId="2126987289"/>
            <ac:cxnSpMk id="52" creationId="{0AC737D5-04FF-CA67-A73F-1C0F4A28D19C}"/>
          </ac:cxnSpMkLst>
        </pc:cxnChg>
        <pc:cxnChg chg="add del mod">
          <ac:chgData name="Pavel Waisser" userId="f7c0d6f8-3847-4a80-bec4-6132f5ebb86c" providerId="ADAL" clId="{867783E3-6545-4EF8-AA4A-9D6125D52811}" dt="2023-08-31T21:14:58.335" v="746" actId="478"/>
          <ac:cxnSpMkLst>
            <pc:docMk/>
            <pc:sldMk cId="4281299906" sldId="2126987289"/>
            <ac:cxnSpMk id="56" creationId="{CD289270-BCF5-907B-90ED-249EB2ACB0DC}"/>
          </ac:cxnSpMkLst>
        </pc:cxnChg>
        <pc:cxnChg chg="add del mod">
          <ac:chgData name="Pavel Waisser" userId="f7c0d6f8-3847-4a80-bec4-6132f5ebb86c" providerId="ADAL" clId="{867783E3-6545-4EF8-AA4A-9D6125D52811}" dt="2023-08-31T21:14:58.335" v="746" actId="478"/>
          <ac:cxnSpMkLst>
            <pc:docMk/>
            <pc:sldMk cId="4281299906" sldId="2126987289"/>
            <ac:cxnSpMk id="60" creationId="{05162EFA-5344-07C4-8880-35FCAD4CC0E0}"/>
          </ac:cxnSpMkLst>
        </pc:cxnChg>
        <pc:cxnChg chg="add del mod">
          <ac:chgData name="Pavel Waisser" userId="f7c0d6f8-3847-4a80-bec4-6132f5ebb86c" providerId="ADAL" clId="{867783E3-6545-4EF8-AA4A-9D6125D52811}" dt="2023-08-31T21:14:58.335" v="746" actId="478"/>
          <ac:cxnSpMkLst>
            <pc:docMk/>
            <pc:sldMk cId="4281299906" sldId="2126987289"/>
            <ac:cxnSpMk id="66" creationId="{E7891275-6790-9BAD-5799-DFB5F5031C9B}"/>
          </ac:cxnSpMkLst>
        </pc:cxnChg>
        <pc:cxnChg chg="add del mod">
          <ac:chgData name="Pavel Waisser" userId="f7c0d6f8-3847-4a80-bec4-6132f5ebb86c" providerId="ADAL" clId="{867783E3-6545-4EF8-AA4A-9D6125D52811}" dt="2023-08-31T21:14:58.335" v="746" actId="478"/>
          <ac:cxnSpMkLst>
            <pc:docMk/>
            <pc:sldMk cId="4281299906" sldId="2126987289"/>
            <ac:cxnSpMk id="68" creationId="{B837BF75-E4FB-3306-F4AF-A4DCED27E185}"/>
          </ac:cxnSpMkLst>
        </pc:cxnChg>
        <pc:cxnChg chg="add del mod">
          <ac:chgData name="Pavel Waisser" userId="f7c0d6f8-3847-4a80-bec4-6132f5ebb86c" providerId="ADAL" clId="{867783E3-6545-4EF8-AA4A-9D6125D52811}" dt="2023-08-31T21:14:58.335" v="746" actId="478"/>
          <ac:cxnSpMkLst>
            <pc:docMk/>
            <pc:sldMk cId="4281299906" sldId="2126987289"/>
            <ac:cxnSpMk id="69" creationId="{BBA3B319-B16F-CEDA-491D-03068E4BE4B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F8742-14A8-4AFA-A321-6F8A3E13C01D}" type="datetimeFigureOut">
              <a:rPr lang="cs-CZ" smtClean="0"/>
              <a:t>31.08.2023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C35767-89D8-45FC-9477-FAEC79C9AAFE}" type="slidenum">
              <a:rPr lang="cs-CZ" smtClean="0"/>
              <a:t>‹#›</a:t>
            </a:fld>
            <a:endParaRPr lang="cs-CZ"/>
          </a:p>
        </p:txBody>
      </p:sp>
    </p:spTree>
    <p:extLst>
      <p:ext uri="{BB962C8B-B14F-4D97-AF65-F5344CB8AC3E}">
        <p14:creationId xmlns:p14="http://schemas.microsoft.com/office/powerpoint/2010/main" val="3870757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3</a:t>
            </a:fld>
            <a:endParaRPr lang="cs-CZ"/>
          </a:p>
        </p:txBody>
      </p:sp>
    </p:spTree>
    <p:extLst>
      <p:ext uri="{BB962C8B-B14F-4D97-AF65-F5344CB8AC3E}">
        <p14:creationId xmlns:p14="http://schemas.microsoft.com/office/powerpoint/2010/main" val="274871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4</a:t>
            </a:fld>
            <a:endParaRPr lang="cs-CZ"/>
          </a:p>
        </p:txBody>
      </p:sp>
    </p:spTree>
    <p:extLst>
      <p:ext uri="{BB962C8B-B14F-4D97-AF65-F5344CB8AC3E}">
        <p14:creationId xmlns:p14="http://schemas.microsoft.com/office/powerpoint/2010/main" val="254380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5</a:t>
            </a:fld>
            <a:endParaRPr lang="cs-CZ"/>
          </a:p>
        </p:txBody>
      </p:sp>
    </p:spTree>
    <p:extLst>
      <p:ext uri="{BB962C8B-B14F-4D97-AF65-F5344CB8AC3E}">
        <p14:creationId xmlns:p14="http://schemas.microsoft.com/office/powerpoint/2010/main" val="333824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6</a:t>
            </a:fld>
            <a:endParaRPr lang="cs-CZ"/>
          </a:p>
        </p:txBody>
      </p:sp>
    </p:spTree>
    <p:extLst>
      <p:ext uri="{BB962C8B-B14F-4D97-AF65-F5344CB8AC3E}">
        <p14:creationId xmlns:p14="http://schemas.microsoft.com/office/powerpoint/2010/main" val="3074202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7</a:t>
            </a:fld>
            <a:endParaRPr lang="cs-CZ"/>
          </a:p>
        </p:txBody>
      </p:sp>
    </p:spTree>
    <p:extLst>
      <p:ext uri="{BB962C8B-B14F-4D97-AF65-F5344CB8AC3E}">
        <p14:creationId xmlns:p14="http://schemas.microsoft.com/office/powerpoint/2010/main" val="152281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8</a:t>
            </a:fld>
            <a:endParaRPr lang="cs-CZ"/>
          </a:p>
        </p:txBody>
      </p:sp>
    </p:spTree>
    <p:extLst>
      <p:ext uri="{BB962C8B-B14F-4D97-AF65-F5344CB8AC3E}">
        <p14:creationId xmlns:p14="http://schemas.microsoft.com/office/powerpoint/2010/main" val="1710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9</a:t>
            </a:fld>
            <a:endParaRPr lang="cs-CZ"/>
          </a:p>
        </p:txBody>
      </p:sp>
    </p:spTree>
    <p:extLst>
      <p:ext uri="{BB962C8B-B14F-4D97-AF65-F5344CB8AC3E}">
        <p14:creationId xmlns:p14="http://schemas.microsoft.com/office/powerpoint/2010/main" val="2476465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10</a:t>
            </a:fld>
            <a:endParaRPr lang="cs-CZ"/>
          </a:p>
        </p:txBody>
      </p:sp>
    </p:spTree>
    <p:extLst>
      <p:ext uri="{BB962C8B-B14F-4D97-AF65-F5344CB8AC3E}">
        <p14:creationId xmlns:p14="http://schemas.microsoft.com/office/powerpoint/2010/main" val="3890928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11</a:t>
            </a:fld>
            <a:endParaRPr lang="cs-CZ"/>
          </a:p>
        </p:txBody>
      </p:sp>
    </p:spTree>
    <p:extLst>
      <p:ext uri="{BB962C8B-B14F-4D97-AF65-F5344CB8AC3E}">
        <p14:creationId xmlns:p14="http://schemas.microsoft.com/office/powerpoint/2010/main" val="80412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8692F-19A8-4235-AC8D-BE1D57BA2FD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24CAB7A-C6C6-4DBD-897C-4F9E68DF8D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7DE1586-FC24-476B-9FB2-4A5B74E7075E}"/>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5" name="Zástupný symbol pro zápatí 4">
            <a:extLst>
              <a:ext uri="{FF2B5EF4-FFF2-40B4-BE49-F238E27FC236}">
                <a16:creationId xmlns:a16="http://schemas.microsoft.com/office/drawing/2014/main" id="{DC3CAF13-EEE6-4B4C-9D69-E26A98108FC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93B03D5-18EF-4121-8495-B5E1B133BE39}"/>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191616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0B9449-DE96-43D3-9C39-AEDF4BD0C42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1737CD0-647A-4B2E-B43A-46D3DEF46CD4}"/>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1964C8D-A330-4D71-B954-42E4E95AA08A}"/>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5" name="Zástupný symbol pro zápatí 4">
            <a:extLst>
              <a:ext uri="{FF2B5EF4-FFF2-40B4-BE49-F238E27FC236}">
                <a16:creationId xmlns:a16="http://schemas.microsoft.com/office/drawing/2014/main" id="{BEE2377E-4A80-4FBF-8BE2-D8ECD83BDF0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357F05D-C3F8-4600-9069-AC3A0151D51E}"/>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2302476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F9EF1AC-A534-4E80-8C64-8D6EF9951AFD}"/>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59F3488-3808-4D9D-91A6-CA6740FB3EBE}"/>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98599A7-C381-49C5-A24B-D597244922AC}"/>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5" name="Zástupný symbol pro zápatí 4">
            <a:extLst>
              <a:ext uri="{FF2B5EF4-FFF2-40B4-BE49-F238E27FC236}">
                <a16:creationId xmlns:a16="http://schemas.microsoft.com/office/drawing/2014/main" id="{C8905478-8E1D-47D8-B4B0-BC4FA1BB354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E9D5AD8-54D1-47F8-9E52-B089EFA746DB}"/>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3686437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 3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49B3E4-9A7F-4541-A450-C2ADA74E4D1D}"/>
              </a:ext>
            </a:extLst>
          </p:cNvPr>
          <p:cNvSpPr/>
          <p:nvPr userDrawn="1"/>
        </p:nvSpPr>
        <p:spPr>
          <a:xfrm>
            <a:off x="0" y="1"/>
            <a:ext cx="12192000" cy="648928"/>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22" name="Connecteur droit 21">
            <a:extLst>
              <a:ext uri="{FF2B5EF4-FFF2-40B4-BE49-F238E27FC236}">
                <a16:creationId xmlns:a16="http://schemas.microsoft.com/office/drawing/2014/main" id="{E738C6BE-2273-434B-BB22-1451CA08F7E7}"/>
              </a:ext>
            </a:extLst>
          </p:cNvPr>
          <p:cNvCxnSpPr>
            <a:cxnSpLocks/>
          </p:cNvCxnSpPr>
          <p:nvPr userDrawn="1"/>
        </p:nvCxnSpPr>
        <p:spPr>
          <a:xfrm>
            <a:off x="1143722" y="228600"/>
            <a:ext cx="0" cy="2025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Graphique 17">
            <a:extLst>
              <a:ext uri="{FF2B5EF4-FFF2-40B4-BE49-F238E27FC236}">
                <a16:creationId xmlns:a16="http://schemas.microsoft.com/office/drawing/2014/main" id="{82DE60DA-BEB8-4D53-BAC8-7F4C21DABD7D}"/>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0303" y="190729"/>
            <a:ext cx="1300976" cy="337000"/>
          </a:xfrm>
          <a:prstGeom prst="rect">
            <a:avLst/>
          </a:prstGeom>
        </p:spPr>
      </p:pic>
      <p:sp>
        <p:nvSpPr>
          <p:cNvPr id="20" name="Espace réservé du texte 23">
            <a:extLst>
              <a:ext uri="{FF2B5EF4-FFF2-40B4-BE49-F238E27FC236}">
                <a16:creationId xmlns:a16="http://schemas.microsoft.com/office/drawing/2014/main" id="{2DD2D8E6-3404-46A2-BD04-DA23C17D5084}"/>
              </a:ext>
            </a:extLst>
          </p:cNvPr>
          <p:cNvSpPr>
            <a:spLocks noGrp="1"/>
          </p:cNvSpPr>
          <p:nvPr>
            <p:ph type="body" sz="quarter" idx="10" hasCustomPrompt="1"/>
          </p:nvPr>
        </p:nvSpPr>
        <p:spPr>
          <a:xfrm>
            <a:off x="1143722" y="906505"/>
            <a:ext cx="9906529" cy="648928"/>
          </a:xfrm>
          <a:prstGeom prst="rect">
            <a:avLst/>
          </a:prstGeom>
        </p:spPr>
        <p:txBody>
          <a:bodyPr/>
          <a:lstStyle>
            <a:lvl1pPr marL="0" indent="0">
              <a:buNone/>
              <a:defRPr sz="4000">
                <a:solidFill>
                  <a:schemeClr val="tx2"/>
                </a:solidFill>
                <a:latin typeface="Vinci Sans Light" panose="02000000000000000000" pitchFamily="2" charset="0"/>
              </a:defRPr>
            </a:lvl1pPr>
          </a:lstStyle>
          <a:p>
            <a:pPr lvl="0"/>
            <a:r>
              <a:rPr lang="fr-FR"/>
              <a:t>This </a:t>
            </a:r>
            <a:r>
              <a:rPr lang="fr-FR" err="1"/>
              <a:t>is</a:t>
            </a:r>
            <a:r>
              <a:rPr lang="fr-FR"/>
              <a:t> a slide </a:t>
            </a:r>
            <a:r>
              <a:rPr lang="fr-FR" err="1"/>
              <a:t>title</a:t>
            </a:r>
            <a:endParaRPr lang="fr-FR"/>
          </a:p>
        </p:txBody>
      </p:sp>
      <p:sp>
        <p:nvSpPr>
          <p:cNvPr id="6" name="Espace réservé du texte 5">
            <a:extLst>
              <a:ext uri="{FF2B5EF4-FFF2-40B4-BE49-F238E27FC236}">
                <a16:creationId xmlns:a16="http://schemas.microsoft.com/office/drawing/2014/main" id="{7151A65C-1D72-487D-BF91-00B3FBC508C2}"/>
              </a:ext>
            </a:extLst>
          </p:cNvPr>
          <p:cNvSpPr>
            <a:spLocks noGrp="1"/>
          </p:cNvSpPr>
          <p:nvPr>
            <p:ph type="body" sz="quarter" idx="14" hasCustomPrompt="1"/>
          </p:nvPr>
        </p:nvSpPr>
        <p:spPr>
          <a:xfrm>
            <a:off x="1143723" y="182057"/>
            <a:ext cx="6720000" cy="288868"/>
          </a:xfrm>
          <a:prstGeom prst="rect">
            <a:avLst/>
          </a:prstGeom>
        </p:spPr>
        <p:txBody>
          <a:bodyPr/>
          <a:lstStyle>
            <a:lvl1pPr marL="0" indent="0">
              <a:buNone/>
              <a:defRPr sz="1600" cap="all" baseline="0">
                <a:solidFill>
                  <a:schemeClr val="tx2"/>
                </a:solidFill>
                <a:latin typeface="Vinci Sans Medium" panose="02000000000000000000" pitchFamily="2" charset="0"/>
              </a:defRPr>
            </a:lvl1pPr>
          </a:lstStyle>
          <a:p>
            <a:pPr lvl="0"/>
            <a:r>
              <a:rPr lang="fr-FR"/>
              <a:t>TITLE OF THE CHAPTER</a:t>
            </a:r>
          </a:p>
        </p:txBody>
      </p:sp>
    </p:spTree>
    <p:extLst>
      <p:ext uri="{BB962C8B-B14F-4D97-AF65-F5344CB8AC3E}">
        <p14:creationId xmlns:p14="http://schemas.microsoft.com/office/powerpoint/2010/main" val="407826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B46935-5AE3-4AF0-A64A-A6959EF9A6E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D2BEC7D-17D1-4842-B9A6-710FA5F169A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E86F054-E2A4-4E71-92CD-7D17A8D3954F}"/>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5" name="Zástupný symbol pro zápatí 4">
            <a:extLst>
              <a:ext uri="{FF2B5EF4-FFF2-40B4-BE49-F238E27FC236}">
                <a16:creationId xmlns:a16="http://schemas.microsoft.com/office/drawing/2014/main" id="{E80DC693-E094-4975-97CB-139C78A843A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2A2B037-4051-44F0-A23F-66B0C8380C76}"/>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3119410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B6090A-0848-4083-ACF9-4C79CD645F01}"/>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A819289-1541-42F5-BB91-253F7835F9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86F2AC72-E051-4592-917C-A3DDCF384D5A}"/>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5" name="Zástupný symbol pro zápatí 4">
            <a:extLst>
              <a:ext uri="{FF2B5EF4-FFF2-40B4-BE49-F238E27FC236}">
                <a16:creationId xmlns:a16="http://schemas.microsoft.com/office/drawing/2014/main" id="{8DB5B93C-0154-48CD-9551-25182BA863F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883CE3E-DB1A-4309-9F0A-D393A3C98ED4}"/>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3900805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05A4AB-A249-4A35-BED2-1330E51D2BD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A241909-6B8D-43A1-B211-022F59A4DE05}"/>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F50C7F5A-64FC-41F3-9DB0-883F9D61C48F}"/>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A1EFC8A-239F-4D52-91F8-8A20ECCBE37D}"/>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6" name="Zástupný symbol pro zápatí 5">
            <a:extLst>
              <a:ext uri="{FF2B5EF4-FFF2-40B4-BE49-F238E27FC236}">
                <a16:creationId xmlns:a16="http://schemas.microsoft.com/office/drawing/2014/main" id="{D252957D-2026-4E25-BA0D-EA5D4A7261D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D269496-E8BB-4E1F-B5DF-B3E4B0DE5070}"/>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1007495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7E2B87-B744-49DF-AD00-77E95F9458E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7F8D2FF-CE79-4504-829E-E1E2D8C4A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54BD181B-48CB-463F-BF0D-8C92DDD8A108}"/>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FF57DA0-2314-4CA8-A394-1A686DBB88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C4922EA-E555-4D9C-BB4A-C97A746DC14F}"/>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323032E-83A3-41F7-A801-231A34507ECB}"/>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8" name="Zástupný symbol pro zápatí 7">
            <a:extLst>
              <a:ext uri="{FF2B5EF4-FFF2-40B4-BE49-F238E27FC236}">
                <a16:creationId xmlns:a16="http://schemas.microsoft.com/office/drawing/2014/main" id="{B6A6EBAC-54CC-48DB-A8E9-E8DED6C410C1}"/>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CB140B7B-EF1D-416E-A71A-1DA304BA40D2}"/>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2094077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C19A41-78BF-4A0F-B5E2-EE84756B041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ED21A8F-F961-4A37-A921-D64E7634AE3C}"/>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4" name="Zástupný symbol pro zápatí 3">
            <a:extLst>
              <a:ext uri="{FF2B5EF4-FFF2-40B4-BE49-F238E27FC236}">
                <a16:creationId xmlns:a16="http://schemas.microsoft.com/office/drawing/2014/main" id="{58787184-DE95-4A72-B8BD-8FD089A3EA58}"/>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FED9DC92-15F1-4294-8F4A-76706F8B698F}"/>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370743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FDCB808-0CAC-4A90-A5EF-48F2F5014E8F}"/>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3" name="Zástupný symbol pro zápatí 2">
            <a:extLst>
              <a:ext uri="{FF2B5EF4-FFF2-40B4-BE49-F238E27FC236}">
                <a16:creationId xmlns:a16="http://schemas.microsoft.com/office/drawing/2014/main" id="{B9747453-9C95-458B-B600-8F0BBFF7D30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3AA544C-18B7-4764-9302-72D22C13CB4B}"/>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225873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D1E99A-ED7B-4A55-A4B5-76F17C4317A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BA43A051-A63E-4E3F-BB8F-5E4BE5F747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A9032BD2-0DA0-432F-8759-4AB62FA09A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8915DB0-422B-4879-B34C-D93FF4DDDE36}"/>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6" name="Zástupný symbol pro zápatí 5">
            <a:extLst>
              <a:ext uri="{FF2B5EF4-FFF2-40B4-BE49-F238E27FC236}">
                <a16:creationId xmlns:a16="http://schemas.microsoft.com/office/drawing/2014/main" id="{2E23EBC0-F3D4-4EBE-AF91-1D989A4A1EC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31F695A-49E9-4AF2-995C-368DD8CD51CD}"/>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388874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C66F62-65F8-4299-BA08-4F8B7573F7B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8EC7B1F0-9F09-4E58-9E9D-F602B610CF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3C0A611-CADA-424B-B3F3-880E793DF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2E35840-CDBA-4C8C-B923-776B272CE41D}"/>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6" name="Zástupný symbol pro zápatí 5">
            <a:extLst>
              <a:ext uri="{FF2B5EF4-FFF2-40B4-BE49-F238E27FC236}">
                <a16:creationId xmlns:a16="http://schemas.microsoft.com/office/drawing/2014/main" id="{7190D710-383C-4C76-86DE-8F984F32153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958EF54-33D9-4984-BF00-83AA42EB6C50}"/>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261926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FF231EE-7F4B-42B6-A203-C83DB748A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8285850-22F9-49CC-9682-8DAAA628CF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CD37FC9-3088-4442-AFC9-0557228E17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BF8B1-3038-478F-A7EA-5E35045EF081}" type="datetimeFigureOut">
              <a:rPr lang="cs-CZ" smtClean="0"/>
              <a:t>31.08.2023</a:t>
            </a:fld>
            <a:endParaRPr lang="cs-CZ"/>
          </a:p>
        </p:txBody>
      </p:sp>
      <p:sp>
        <p:nvSpPr>
          <p:cNvPr id="5" name="Zástupný symbol pro zápatí 4">
            <a:extLst>
              <a:ext uri="{FF2B5EF4-FFF2-40B4-BE49-F238E27FC236}">
                <a16:creationId xmlns:a16="http://schemas.microsoft.com/office/drawing/2014/main" id="{3070638B-E44C-4AD7-9B59-1F39A23FB1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3FA6DC02-F0CF-470A-89C8-1E74475B14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948C4-6620-4658-B07A-C5C618C9CF82}" type="slidenum">
              <a:rPr lang="cs-CZ" smtClean="0"/>
              <a:t>‹#›</a:t>
            </a:fld>
            <a:endParaRPr lang="cs-CZ"/>
          </a:p>
        </p:txBody>
      </p:sp>
    </p:spTree>
    <p:extLst>
      <p:ext uri="{BB962C8B-B14F-4D97-AF65-F5344CB8AC3E}">
        <p14:creationId xmlns:p14="http://schemas.microsoft.com/office/powerpoint/2010/main" val="957004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74C39093-A896-D8F4-295E-D3C8C08EF44D}"/>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205" y="-56351"/>
            <a:ext cx="12376395" cy="7076129"/>
          </a:xfrm>
          <a:prstGeom prst="rect">
            <a:avLst/>
          </a:prstGeom>
        </p:spPr>
      </p:pic>
      <p:pic>
        <p:nvPicPr>
          <p:cNvPr id="10" name="Picture 7" descr="G:\logo.png">
            <a:extLst>
              <a:ext uri="{FF2B5EF4-FFF2-40B4-BE49-F238E27FC236}">
                <a16:creationId xmlns:a16="http://schemas.microsoft.com/office/drawing/2014/main" id="{0D6BB927-7A05-1C49-2B61-CA36D3F97796}"/>
              </a:ext>
            </a:extLst>
          </p:cNvPr>
          <p:cNvPicPr>
            <a:picLocks noChangeAspect="1" noChangeArrowheads="1"/>
          </p:cNvPicPr>
          <p:nvPr/>
        </p:nvPicPr>
        <p:blipFill>
          <a:blip r:embed="rId3" cstate="print"/>
          <a:srcRect/>
          <a:stretch>
            <a:fillRect/>
          </a:stretch>
        </p:blipFill>
        <p:spPr bwMode="auto">
          <a:xfrm>
            <a:off x="4315614" y="2689582"/>
            <a:ext cx="3560772" cy="739418"/>
          </a:xfrm>
          <a:prstGeom prst="rect">
            <a:avLst/>
          </a:prstGeom>
          <a:noFill/>
        </p:spPr>
      </p:pic>
      <p:sp>
        <p:nvSpPr>
          <p:cNvPr id="11" name="TextovéPole 10">
            <a:extLst>
              <a:ext uri="{FF2B5EF4-FFF2-40B4-BE49-F238E27FC236}">
                <a16:creationId xmlns:a16="http://schemas.microsoft.com/office/drawing/2014/main" id="{AFF41BC3-569B-9D62-9677-998E5CC3C2CF}"/>
              </a:ext>
            </a:extLst>
          </p:cNvPr>
          <p:cNvSpPr txBox="1"/>
          <p:nvPr/>
        </p:nvSpPr>
        <p:spPr>
          <a:xfrm>
            <a:off x="2156291" y="4051777"/>
            <a:ext cx="7879417" cy="400110"/>
          </a:xfrm>
          <a:prstGeom prst="rect">
            <a:avLst/>
          </a:prstGeom>
          <a:noFill/>
        </p:spPr>
        <p:txBody>
          <a:bodyPr wrap="square" rtlCol="0">
            <a:spAutoFit/>
          </a:bodyPr>
          <a:lstStyle/>
          <a:p>
            <a:pPr algn="ctr"/>
            <a:r>
              <a:rPr lang="cs-CZ" sz="2000" b="1" spc="300" dirty="0">
                <a:latin typeface="Arial" panose="020B0604020202020204" pitchFamily="34" charset="0"/>
                <a:cs typeface="Arial" panose="020B0604020202020204" pitchFamily="34" charset="0"/>
              </a:rPr>
              <a:t>ELEKTRICKÝ OHŘEV A OVLÁDÁNÍ VÝMĚN</a:t>
            </a:r>
          </a:p>
        </p:txBody>
      </p:sp>
    </p:spTree>
    <p:extLst>
      <p:ext uri="{BB962C8B-B14F-4D97-AF65-F5344CB8AC3E}">
        <p14:creationId xmlns:p14="http://schemas.microsoft.com/office/powerpoint/2010/main" val="1647415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8" name="TextovéPole 57">
            <a:extLst>
              <a:ext uri="{FF2B5EF4-FFF2-40B4-BE49-F238E27FC236}">
                <a16:creationId xmlns:a16="http://schemas.microsoft.com/office/drawing/2014/main" id="{4C26AF94-8522-6E79-F307-E6F535339876}"/>
              </a:ext>
            </a:extLst>
          </p:cNvPr>
          <p:cNvSpPr txBox="1"/>
          <p:nvPr/>
        </p:nvSpPr>
        <p:spPr>
          <a:xfrm>
            <a:off x="599890" y="744795"/>
            <a:ext cx="7016233" cy="707886"/>
          </a:xfrm>
          <a:prstGeom prst="rect">
            <a:avLst/>
          </a:prstGeom>
          <a:noFill/>
        </p:spPr>
        <p:txBody>
          <a:bodyPr wrap="square" rtlCol="0">
            <a:spAutoFit/>
          </a:bodyPr>
          <a:lstStyle/>
          <a:p>
            <a:r>
              <a:rPr lang="cs-CZ" sz="2000" b="1" dirty="0">
                <a:solidFill>
                  <a:schemeClr val="tx1">
                    <a:lumMod val="85000"/>
                    <a:lumOff val="15000"/>
                  </a:schemeClr>
                </a:solidFill>
              </a:rPr>
              <a:t>SYSTÉM JE TVOŘEN </a:t>
            </a:r>
          </a:p>
          <a:p>
            <a:r>
              <a:rPr lang="cs-CZ" sz="2000" b="1" dirty="0">
                <a:solidFill>
                  <a:schemeClr val="tx1">
                    <a:lumMod val="85000"/>
                    <a:lumOff val="15000"/>
                  </a:schemeClr>
                </a:solidFill>
              </a:rPr>
              <a:t>NÁSLEDUJÍCÍMI KOMPONENTY </a:t>
            </a:r>
          </a:p>
        </p:txBody>
      </p:sp>
      <p:sp>
        <p:nvSpPr>
          <p:cNvPr id="21" name="TextovéPole 20">
            <a:extLst>
              <a:ext uri="{FF2B5EF4-FFF2-40B4-BE49-F238E27FC236}">
                <a16:creationId xmlns:a16="http://schemas.microsoft.com/office/drawing/2014/main" id="{28A805D2-42A9-B566-F8F8-C912D8BF66D5}"/>
              </a:ext>
            </a:extLst>
          </p:cNvPr>
          <p:cNvSpPr txBox="1"/>
          <p:nvPr/>
        </p:nvSpPr>
        <p:spPr>
          <a:xfrm>
            <a:off x="599890" y="1713916"/>
            <a:ext cx="6346290" cy="5056128"/>
          </a:xfrm>
          <a:prstGeom prst="rect">
            <a:avLst/>
          </a:prstGeom>
          <a:noFill/>
        </p:spPr>
        <p:txBody>
          <a:bodyPr wrap="square" lIns="91440" tIns="45720" rIns="91440" bIns="45720" rtlCol="0" anchor="t">
            <a:spAutoFit/>
          </a:bodyPr>
          <a:lstStyle/>
          <a:p>
            <a:pPr marL="342900" indent="-342900">
              <a:lnSpc>
                <a:spcPct val="120000"/>
              </a:lnSpc>
              <a:buFont typeface="Calibri" panose="020F0502020204030204" pitchFamily="34" charset="0"/>
              <a:buChar char="+"/>
            </a:pPr>
            <a:r>
              <a:rPr lang="cs-CZ" dirty="0">
                <a:solidFill>
                  <a:schemeClr val="tx1">
                    <a:lumMod val="85000"/>
                    <a:lumOff val="15000"/>
                  </a:schemeClr>
                </a:solidFill>
              </a:rPr>
              <a:t>Transformační stanice  </a:t>
            </a:r>
            <a:r>
              <a:rPr lang="cs-CZ" i="1" dirty="0">
                <a:solidFill>
                  <a:schemeClr val="tx1">
                    <a:lumMod val="85000"/>
                    <a:lumOff val="15000"/>
                  </a:schemeClr>
                </a:solidFill>
              </a:rPr>
              <a:t>(v případě volby napájení z trakčního vedení)</a:t>
            </a:r>
          </a:p>
          <a:p>
            <a:pPr marL="342900" indent="-342900">
              <a:lnSpc>
                <a:spcPct val="120000"/>
              </a:lnSpc>
              <a:buFont typeface="Calibri" panose="020F0502020204030204" pitchFamily="34" charset="0"/>
              <a:buChar char="+"/>
            </a:pPr>
            <a:r>
              <a:rPr lang="cs-CZ" dirty="0">
                <a:solidFill>
                  <a:schemeClr val="tx1">
                    <a:lumMod val="85000"/>
                    <a:lumOff val="15000"/>
                  </a:schemeClr>
                </a:solidFill>
              </a:rPr>
              <a:t>NN rozvaděč , ovládací rozvaděč</a:t>
            </a:r>
          </a:p>
          <a:p>
            <a:pPr marL="342900" indent="-342900">
              <a:lnSpc>
                <a:spcPct val="120000"/>
              </a:lnSpc>
              <a:buFont typeface="Calibri" panose="020F0502020204030204" pitchFamily="34" charset="0"/>
              <a:buChar char="+"/>
            </a:pPr>
            <a:r>
              <a:rPr lang="cs-CZ" dirty="0">
                <a:solidFill>
                  <a:schemeClr val="tx1">
                    <a:lumMod val="85000"/>
                    <a:lumOff val="15000"/>
                  </a:schemeClr>
                </a:solidFill>
              </a:rPr>
              <a:t>Připojovací skříně v blízkosti přestavníku a vývodu topných tyčí opornic</a:t>
            </a:r>
          </a:p>
          <a:p>
            <a:pPr marL="342900" indent="-342900">
              <a:lnSpc>
                <a:spcPct val="120000"/>
              </a:lnSpc>
              <a:buFont typeface="Calibri" panose="020F0502020204030204" pitchFamily="34" charset="0"/>
              <a:buChar char="+"/>
            </a:pPr>
            <a:r>
              <a:rPr lang="cs-CZ" dirty="0">
                <a:solidFill>
                  <a:schemeClr val="tx1">
                    <a:lumMod val="85000"/>
                    <a:lumOff val="15000"/>
                  </a:schemeClr>
                </a:solidFill>
              </a:rPr>
              <a:t>Připojovací skřínky k vyvedení napájecích kabelů k jednotlivým topným tyčím</a:t>
            </a:r>
          </a:p>
          <a:p>
            <a:pPr marL="342900" indent="-342900">
              <a:lnSpc>
                <a:spcPct val="120000"/>
              </a:lnSpc>
              <a:buFont typeface="Calibri" panose="020F0502020204030204" pitchFamily="34" charset="0"/>
              <a:buChar char="+"/>
            </a:pPr>
            <a:r>
              <a:rPr lang="cs-CZ" dirty="0">
                <a:solidFill>
                  <a:schemeClr val="tx1">
                    <a:lumMod val="85000"/>
                    <a:lumOff val="15000"/>
                  </a:schemeClr>
                </a:solidFill>
              </a:rPr>
              <a:t>Senzor teploty vzduchu, srážek, rosného bodu</a:t>
            </a:r>
          </a:p>
          <a:p>
            <a:pPr marL="342900" indent="-342900">
              <a:lnSpc>
                <a:spcPct val="120000"/>
              </a:lnSpc>
              <a:buFont typeface="Calibri" panose="020F0502020204030204" pitchFamily="34" charset="0"/>
              <a:buChar char="+"/>
            </a:pPr>
            <a:r>
              <a:rPr lang="cs-CZ" dirty="0">
                <a:solidFill>
                  <a:schemeClr val="tx1">
                    <a:lumMod val="85000"/>
                    <a:lumOff val="15000"/>
                  </a:schemeClr>
                </a:solidFill>
              </a:rPr>
              <a:t>Senzor teploty studené a ohřívané kolejnice</a:t>
            </a:r>
          </a:p>
          <a:p>
            <a:pPr marL="342900" indent="-342900">
              <a:lnSpc>
                <a:spcPct val="120000"/>
              </a:lnSpc>
              <a:buFont typeface="Calibri" panose="020F0502020204030204" pitchFamily="34" charset="0"/>
              <a:buChar char="+"/>
            </a:pPr>
            <a:r>
              <a:rPr lang="cs-CZ" dirty="0">
                <a:solidFill>
                  <a:schemeClr val="tx1">
                    <a:lumMod val="85000"/>
                    <a:lumOff val="15000"/>
                  </a:schemeClr>
                </a:solidFill>
              </a:rPr>
              <a:t>Chytrý elektroměr</a:t>
            </a:r>
          </a:p>
          <a:p>
            <a:pPr marL="342900" indent="-342900">
              <a:lnSpc>
                <a:spcPct val="120000"/>
              </a:lnSpc>
              <a:buFont typeface="Calibri" panose="020F0502020204030204" pitchFamily="34" charset="0"/>
              <a:buChar char="+"/>
            </a:pPr>
            <a:r>
              <a:rPr lang="cs-CZ" dirty="0">
                <a:solidFill>
                  <a:schemeClr val="tx1">
                    <a:lumMod val="85000"/>
                    <a:lumOff val="15000"/>
                  </a:schemeClr>
                </a:solidFill>
              </a:rPr>
              <a:t>Topné tyče a kabeláž</a:t>
            </a:r>
          </a:p>
          <a:p>
            <a:pPr marL="342900" indent="-342900">
              <a:lnSpc>
                <a:spcPct val="120000"/>
              </a:lnSpc>
              <a:buFont typeface="Calibri" panose="020F0502020204030204" pitchFamily="34" charset="0"/>
              <a:buChar char="+"/>
            </a:pPr>
            <a:r>
              <a:rPr lang="cs-CZ" dirty="0">
                <a:solidFill>
                  <a:schemeClr val="tx1">
                    <a:lumMod val="85000"/>
                    <a:lumOff val="15000"/>
                  </a:schemeClr>
                </a:solidFill>
              </a:rPr>
              <a:t>Regulační systém</a:t>
            </a:r>
          </a:p>
          <a:p>
            <a:pPr marL="800100" lvl="1" indent="-342900">
              <a:lnSpc>
                <a:spcPct val="120000"/>
              </a:lnSpc>
              <a:buFont typeface="Calibri" panose="020F0502020204030204" pitchFamily="34" charset="0"/>
              <a:buChar char="+"/>
            </a:pPr>
            <a:r>
              <a:rPr lang="cs-CZ" dirty="0">
                <a:solidFill>
                  <a:schemeClr val="tx1">
                    <a:lumMod val="85000"/>
                    <a:lumOff val="15000"/>
                  </a:schemeClr>
                </a:solidFill>
              </a:rPr>
              <a:t>řídící jednotka  </a:t>
            </a:r>
          </a:p>
          <a:p>
            <a:pPr marL="800100" lvl="1" indent="-342900">
              <a:lnSpc>
                <a:spcPct val="120000"/>
              </a:lnSpc>
              <a:buFont typeface="Calibri" panose="020F0502020204030204" pitchFamily="34" charset="0"/>
              <a:buChar char="+"/>
            </a:pPr>
            <a:r>
              <a:rPr lang="cs-CZ" dirty="0">
                <a:solidFill>
                  <a:schemeClr val="tx1">
                    <a:lumMod val="85000"/>
                    <a:lumOff val="15000"/>
                  </a:schemeClr>
                </a:solidFill>
              </a:rPr>
              <a:t>koncové komunikační zařízení se zabezpečením </a:t>
            </a:r>
            <a:endParaRPr lang="cs-CZ" dirty="0">
              <a:solidFill>
                <a:schemeClr val="tx1">
                  <a:lumMod val="85000"/>
                  <a:lumOff val="15000"/>
                </a:schemeClr>
              </a:solidFill>
              <a:cs typeface="Calibri"/>
            </a:endParaRPr>
          </a:p>
          <a:p>
            <a:pPr marL="342900" indent="-342900">
              <a:lnSpc>
                <a:spcPct val="120000"/>
              </a:lnSpc>
              <a:buFont typeface="Calibri" panose="020F0502020204030204" pitchFamily="34" charset="0"/>
              <a:buChar char="+"/>
            </a:pPr>
            <a:r>
              <a:rPr lang="cs-CZ" dirty="0">
                <a:solidFill>
                  <a:schemeClr val="tx1">
                    <a:lumMod val="85000"/>
                    <a:lumOff val="15000"/>
                  </a:schemeClr>
                </a:solidFill>
              </a:rPr>
              <a:t>Ovládací dotykový panel, kamery </a:t>
            </a:r>
            <a:r>
              <a:rPr lang="cs-CZ" i="1" dirty="0">
                <a:solidFill>
                  <a:schemeClr val="tx1">
                    <a:lumMod val="85000"/>
                    <a:lumOff val="15000"/>
                  </a:schemeClr>
                </a:solidFill>
              </a:rPr>
              <a:t>(volitelně)</a:t>
            </a:r>
          </a:p>
        </p:txBody>
      </p:sp>
      <p:pic>
        <p:nvPicPr>
          <p:cNvPr id="22" name="Obrázek 21" descr="Obsah obrázku skála, země, exteriér, kámen&#10;&#10;Popis byl vytvořen automaticky">
            <a:extLst>
              <a:ext uri="{FF2B5EF4-FFF2-40B4-BE49-F238E27FC236}">
                <a16:creationId xmlns:a16="http://schemas.microsoft.com/office/drawing/2014/main" id="{466829FA-212A-47B6-D2BB-873F1C454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3699" y="2319684"/>
            <a:ext cx="2135461" cy="1601598"/>
          </a:xfrm>
          <a:prstGeom prst="rect">
            <a:avLst/>
          </a:prstGeom>
          <a:ln>
            <a:noFill/>
          </a:ln>
          <a:effectLst/>
        </p:spPr>
      </p:pic>
      <p:pic>
        <p:nvPicPr>
          <p:cNvPr id="24" name="Obrázek 23" descr="Obsah obrázku Elektrické vedení, kabel, Elektronické inženýrství, elektronika&#10;&#10;Popis byl vytvořen automaticky">
            <a:extLst>
              <a:ext uri="{FF2B5EF4-FFF2-40B4-BE49-F238E27FC236}">
                <a16:creationId xmlns:a16="http://schemas.microsoft.com/office/drawing/2014/main" id="{62096B92-117D-E208-C39F-0A0C56FD8C5D}"/>
              </a:ext>
            </a:extLst>
          </p:cNvPr>
          <p:cNvPicPr>
            <a:picLocks noChangeAspect="1"/>
          </p:cNvPicPr>
          <p:nvPr/>
        </p:nvPicPr>
        <p:blipFill rotWithShape="1">
          <a:blip r:embed="rId4">
            <a:extLst>
              <a:ext uri="{28A0092B-C50C-407E-A947-70E740481C1C}">
                <a14:useLocalDpi xmlns:a14="http://schemas.microsoft.com/office/drawing/2010/main" val="0"/>
              </a:ext>
            </a:extLst>
          </a:blip>
          <a:srcRect l="7946" t="16502" r="13271"/>
          <a:stretch/>
        </p:blipFill>
        <p:spPr>
          <a:xfrm>
            <a:off x="8908106" y="4363312"/>
            <a:ext cx="1247434" cy="1762789"/>
          </a:xfrm>
          <a:prstGeom prst="rect">
            <a:avLst/>
          </a:prstGeom>
          <a:ln>
            <a:noFill/>
          </a:ln>
          <a:effectLst/>
        </p:spPr>
      </p:pic>
      <p:pic>
        <p:nvPicPr>
          <p:cNvPr id="27" name="Obrázek 26" descr="Obsah obrázku skála, území, venku, nářadí&#10;&#10;Popis byl vytvořen automaticky">
            <a:extLst>
              <a:ext uri="{FF2B5EF4-FFF2-40B4-BE49-F238E27FC236}">
                <a16:creationId xmlns:a16="http://schemas.microsoft.com/office/drawing/2014/main" id="{954AFE6F-95D0-BF23-8905-954446719D7C}"/>
              </a:ext>
            </a:extLst>
          </p:cNvPr>
          <p:cNvPicPr>
            <a:picLocks noChangeAspect="1"/>
          </p:cNvPicPr>
          <p:nvPr/>
        </p:nvPicPr>
        <p:blipFill rotWithShape="1">
          <a:blip r:embed="rId5">
            <a:extLst>
              <a:ext uri="{28A0092B-C50C-407E-A947-70E740481C1C}">
                <a14:useLocalDpi xmlns:a14="http://schemas.microsoft.com/office/drawing/2010/main" val="0"/>
              </a:ext>
            </a:extLst>
          </a:blip>
          <a:srcRect l="17059" r="8336"/>
          <a:stretch/>
        </p:blipFill>
        <p:spPr>
          <a:xfrm>
            <a:off x="7006890" y="729364"/>
            <a:ext cx="1901216" cy="1205921"/>
          </a:xfrm>
          <a:prstGeom prst="rect">
            <a:avLst/>
          </a:prstGeom>
          <a:ln>
            <a:noFill/>
          </a:ln>
          <a:effectLst/>
        </p:spPr>
      </p:pic>
      <p:pic>
        <p:nvPicPr>
          <p:cNvPr id="35" name="Obrázek 34" descr="Obsah obrázku vlak, železnice, trať, území&#10;&#10;Popis byl vytvořen automaticky">
            <a:extLst>
              <a:ext uri="{FF2B5EF4-FFF2-40B4-BE49-F238E27FC236}">
                <a16:creationId xmlns:a16="http://schemas.microsoft.com/office/drawing/2014/main" id="{B7EC8D60-78CB-6C4C-A1A1-FB7A304AF8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115" y="729364"/>
            <a:ext cx="2428045" cy="1148985"/>
          </a:xfrm>
          <a:prstGeom prst="rect">
            <a:avLst/>
          </a:prstGeom>
          <a:ln>
            <a:noFill/>
          </a:ln>
          <a:effectLst/>
        </p:spPr>
      </p:pic>
      <p:pic>
        <p:nvPicPr>
          <p:cNvPr id="37" name="Obrázek 36" descr="Obsah obrázku elektronika, Elektrické vedení, Elektronické inženýrství, Elektrické napájení&#10;&#10;Popis byl vytvořen automaticky">
            <a:extLst>
              <a:ext uri="{FF2B5EF4-FFF2-40B4-BE49-F238E27FC236}">
                <a16:creationId xmlns:a16="http://schemas.microsoft.com/office/drawing/2014/main" id="{47DBB3DC-68B9-8D24-C646-B88E313F2889}"/>
              </a:ext>
            </a:extLst>
          </p:cNvPr>
          <p:cNvPicPr>
            <a:picLocks noChangeAspect="1"/>
          </p:cNvPicPr>
          <p:nvPr/>
        </p:nvPicPr>
        <p:blipFill rotWithShape="1">
          <a:blip r:embed="rId7">
            <a:extLst>
              <a:ext uri="{28A0092B-C50C-407E-A947-70E740481C1C}">
                <a14:useLocalDpi xmlns:a14="http://schemas.microsoft.com/office/drawing/2010/main" val="0"/>
              </a:ext>
            </a:extLst>
          </a:blip>
          <a:srcRect l="9852" r="9887"/>
          <a:stretch/>
        </p:blipFill>
        <p:spPr>
          <a:xfrm>
            <a:off x="10628026" y="4532562"/>
            <a:ext cx="964084" cy="1601598"/>
          </a:xfrm>
          <a:prstGeom prst="rect">
            <a:avLst/>
          </a:prstGeom>
          <a:ln>
            <a:noFill/>
          </a:ln>
          <a:effectLst/>
        </p:spPr>
      </p:pic>
      <p:pic>
        <p:nvPicPr>
          <p:cNvPr id="43" name="Obrázek 42" descr="Obsah obrázku exteriér, bílá&#10;&#10;Popis byl vytvořen automaticky">
            <a:extLst>
              <a:ext uri="{FF2B5EF4-FFF2-40B4-BE49-F238E27FC236}">
                <a16:creationId xmlns:a16="http://schemas.microsoft.com/office/drawing/2014/main" id="{BCBD78FD-9EF2-D787-2ED3-0D7750B96B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760224" y="4446192"/>
            <a:ext cx="1911402" cy="1433552"/>
          </a:xfrm>
          <a:prstGeom prst="rect">
            <a:avLst/>
          </a:prstGeom>
          <a:ln>
            <a:noFill/>
          </a:ln>
          <a:effectLst/>
        </p:spPr>
      </p:pic>
      <p:pic>
        <p:nvPicPr>
          <p:cNvPr id="2" name="Obrázek 1" descr="Obsah obrázku obloha, exteriér&#10;&#10;Popis byl vytvořen automaticky">
            <a:extLst>
              <a:ext uri="{FF2B5EF4-FFF2-40B4-BE49-F238E27FC236}">
                <a16:creationId xmlns:a16="http://schemas.microsoft.com/office/drawing/2014/main" id="{7A5288B8-CF08-0A94-584C-F837A1EF1459}"/>
              </a:ext>
            </a:extLst>
          </p:cNvPr>
          <p:cNvPicPr>
            <a:picLocks noChangeAspect="1"/>
          </p:cNvPicPr>
          <p:nvPr/>
        </p:nvPicPr>
        <p:blipFill rotWithShape="1">
          <a:blip r:embed="rId9">
            <a:extLst>
              <a:ext uri="{28A0092B-C50C-407E-A947-70E740481C1C}">
                <a14:useLocalDpi xmlns:a14="http://schemas.microsoft.com/office/drawing/2010/main" val="0"/>
              </a:ext>
            </a:extLst>
          </a:blip>
          <a:srcRect l="25938" t="22381" r="60786" b="49044"/>
          <a:stretch/>
        </p:blipFill>
        <p:spPr>
          <a:xfrm>
            <a:off x="7336771" y="2373993"/>
            <a:ext cx="960561" cy="1550611"/>
          </a:xfrm>
          <a:prstGeom prst="rect">
            <a:avLst/>
          </a:prstGeom>
          <a:ln>
            <a:noFill/>
          </a:ln>
          <a:effectLst/>
        </p:spPr>
      </p:pic>
    </p:spTree>
    <p:extLst>
      <p:ext uri="{BB962C8B-B14F-4D97-AF65-F5344CB8AC3E}">
        <p14:creationId xmlns:p14="http://schemas.microsoft.com/office/powerpoint/2010/main" val="1920863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16" name="Rovnoramenný trojúhelník 15">
            <a:extLst>
              <a:ext uri="{FF2B5EF4-FFF2-40B4-BE49-F238E27FC236}">
                <a16:creationId xmlns:a16="http://schemas.microsoft.com/office/drawing/2014/main" id="{A87C9BA3-DC7F-4530-9A45-804F63D99E6A}"/>
              </a:ext>
            </a:extLst>
          </p:cNvPr>
          <p:cNvSpPr/>
          <p:nvPr/>
        </p:nvSpPr>
        <p:spPr>
          <a:xfrm rot="1820483">
            <a:off x="11985773" y="6507978"/>
            <a:ext cx="286133" cy="278363"/>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745B26C9-B3F5-0186-6F5B-14EB9A95E451}"/>
              </a:ext>
            </a:extLst>
          </p:cNvPr>
          <p:cNvSpPr txBox="1"/>
          <p:nvPr/>
        </p:nvSpPr>
        <p:spPr>
          <a:xfrm>
            <a:off x="512218" y="1586017"/>
            <a:ext cx="6051755" cy="5610126"/>
          </a:xfrm>
          <a:prstGeom prst="rect">
            <a:avLst/>
          </a:prstGeom>
          <a:noFill/>
        </p:spPr>
        <p:txBody>
          <a:bodyPr wrap="square">
            <a:spAutoFit/>
          </a:bodyPr>
          <a:lstStyle/>
          <a:p>
            <a:pPr algn="just"/>
            <a:r>
              <a:rPr lang="cs-CZ" kern="100" dirty="0">
                <a:solidFill>
                  <a:schemeClr val="tx1">
                    <a:lumMod val="85000"/>
                    <a:lumOff val="15000"/>
                  </a:schemeClr>
                </a:solidFill>
                <a:latin typeface="Calibri" panose="020F0502020204030204" pitchFamily="34" charset="0"/>
                <a:cs typeface="Times New Roman" panose="02020603050405020304" pitchFamily="18" charset="0"/>
              </a:rPr>
              <a:t>Je služba poskytující vzdálený dohled a servis nad systémem skrze datové spojení prostřednictvím internetu. Monitorování systému probíhá nezávisle na obsluze a umožňuje nepřetržitý monitoring či řízení systému. </a:t>
            </a:r>
            <a:r>
              <a:rPr lang="cs-CZ" dirty="0">
                <a:solidFill>
                  <a:schemeClr val="tx1">
                    <a:lumMod val="85000"/>
                    <a:lumOff val="15000"/>
                  </a:schemeClr>
                </a:solidFill>
              </a:rPr>
              <a:t>Službu vzdáleného dohledu a servisu lze obdržet samostatně nebo jako součást servisní / partnerské smlouvy.</a:t>
            </a:r>
            <a:endParaRPr lang="cs-CZ" kern="100" dirty="0">
              <a:solidFill>
                <a:schemeClr val="tx1">
                  <a:lumMod val="85000"/>
                  <a:lumOff val="15000"/>
                </a:schemeClr>
              </a:solidFill>
              <a:latin typeface="Calibri" panose="020F0502020204030204" pitchFamily="34" charset="0"/>
              <a:cs typeface="Times New Roman" panose="02020603050405020304" pitchFamily="18" charset="0"/>
            </a:endParaRPr>
          </a:p>
          <a:p>
            <a:pPr algn="l"/>
            <a:endParaRPr lang="cs-CZ" kern="100" dirty="0">
              <a:solidFill>
                <a:schemeClr val="tx1">
                  <a:lumMod val="85000"/>
                  <a:lumOff val="15000"/>
                </a:schemeClr>
              </a:solidFill>
              <a:latin typeface="Calibri" panose="020F0502020204030204" pitchFamily="34" charset="0"/>
              <a:cs typeface="Times New Roman" panose="02020603050405020304" pitchFamily="18" charset="0"/>
            </a:endParaRPr>
          </a:p>
          <a:p>
            <a:pPr algn="l"/>
            <a:r>
              <a:rPr lang="cs-CZ" kern="100" dirty="0">
                <a:solidFill>
                  <a:schemeClr val="tx1">
                    <a:lumMod val="85000"/>
                    <a:lumOff val="15000"/>
                  </a:schemeClr>
                </a:solidFill>
                <a:latin typeface="Calibri" panose="020F0502020204030204" pitchFamily="34" charset="0"/>
                <a:cs typeface="Times New Roman" panose="02020603050405020304" pitchFamily="18" charset="0"/>
              </a:rPr>
              <a:t>Základní parametry služby </a:t>
            </a:r>
          </a:p>
          <a:p>
            <a:pPr marL="541338" indent="-365125">
              <a:lnSpc>
                <a:spcPct val="120000"/>
              </a:lnSpc>
              <a:buFont typeface="Wingdings" panose="05000000000000000000" pitchFamily="2" charset="2"/>
              <a:buChar char="ü"/>
            </a:pPr>
            <a:r>
              <a:rPr lang="cs-CZ" dirty="0">
                <a:solidFill>
                  <a:schemeClr val="tx1">
                    <a:lumMod val="85000"/>
                    <a:lumOff val="15000"/>
                  </a:schemeClr>
                </a:solidFill>
              </a:rPr>
              <a:t>Monitoring 24 hodin / 7 dní v týdnu </a:t>
            </a:r>
          </a:p>
          <a:p>
            <a:pPr marL="541338" indent="-365125">
              <a:lnSpc>
                <a:spcPct val="120000"/>
              </a:lnSpc>
              <a:buFont typeface="Wingdings" panose="05000000000000000000" pitchFamily="2" charset="2"/>
              <a:buChar char="ü"/>
            </a:pPr>
            <a:r>
              <a:rPr lang="cs-CZ" dirty="0">
                <a:solidFill>
                  <a:schemeClr val="tx1">
                    <a:lumMod val="85000"/>
                    <a:lumOff val="15000"/>
                  </a:schemeClr>
                </a:solidFill>
              </a:rPr>
              <a:t>Servisní centrum je okamžitě informováno o jakékoliv události </a:t>
            </a:r>
          </a:p>
          <a:p>
            <a:pPr marL="541338" indent="-365125">
              <a:lnSpc>
                <a:spcPct val="120000"/>
              </a:lnSpc>
              <a:buFont typeface="Wingdings" panose="05000000000000000000" pitchFamily="2" charset="2"/>
              <a:buChar char="ü"/>
            </a:pPr>
            <a:r>
              <a:rPr lang="cs-CZ" dirty="0">
                <a:solidFill>
                  <a:schemeClr val="tx1">
                    <a:lumMod val="85000"/>
                    <a:lumOff val="15000"/>
                  </a:schemeClr>
                </a:solidFill>
              </a:rPr>
              <a:t>Periodické zasílání výpisů o stavu zařízení</a:t>
            </a:r>
          </a:p>
          <a:p>
            <a:pPr marL="541338" indent="-365125">
              <a:lnSpc>
                <a:spcPct val="120000"/>
              </a:lnSpc>
              <a:buFont typeface="Wingdings" panose="05000000000000000000" pitchFamily="2" charset="2"/>
              <a:buChar char="ü"/>
            </a:pPr>
            <a:r>
              <a:rPr lang="cs-CZ" dirty="0">
                <a:solidFill>
                  <a:schemeClr val="tx1">
                    <a:lumMod val="85000"/>
                    <a:lumOff val="15000"/>
                  </a:schemeClr>
                </a:solidFill>
              </a:rPr>
              <a:t>Řadu příčin alarmů může náš technik vyřešit na dálku, aniž by koncového zákazníka navštívil</a:t>
            </a:r>
          </a:p>
          <a:p>
            <a:pPr marL="541338" indent="-365125">
              <a:lnSpc>
                <a:spcPct val="120000"/>
              </a:lnSpc>
              <a:buFont typeface="Wingdings" panose="05000000000000000000" pitchFamily="2" charset="2"/>
              <a:buChar char="ü"/>
            </a:pPr>
            <a:r>
              <a:rPr lang="cs-CZ" dirty="0">
                <a:solidFill>
                  <a:schemeClr val="tx1">
                    <a:lumMod val="85000"/>
                    <a:lumOff val="15000"/>
                  </a:schemeClr>
                </a:solidFill>
              </a:rPr>
              <a:t>Systém je nepřetržitě pod kontrolou dohledového střediska</a:t>
            </a:r>
          </a:p>
          <a:p>
            <a:pPr marL="176213">
              <a:lnSpc>
                <a:spcPct val="120000"/>
              </a:lnSpc>
            </a:pPr>
            <a:br>
              <a:rPr lang="cs-CZ" dirty="0">
                <a:solidFill>
                  <a:schemeClr val="tx1">
                    <a:lumMod val="85000"/>
                    <a:lumOff val="15000"/>
                  </a:schemeClr>
                </a:solidFill>
              </a:rPr>
            </a:br>
            <a:endParaRPr lang="cs-CZ" dirty="0">
              <a:solidFill>
                <a:schemeClr val="tx1">
                  <a:lumMod val="85000"/>
                  <a:lumOff val="15000"/>
                </a:schemeClr>
              </a:solidFill>
            </a:endParaRPr>
          </a:p>
        </p:txBody>
      </p:sp>
      <p:pic>
        <p:nvPicPr>
          <p:cNvPr id="7170" name="Picture 2" descr="Dohledové centrum">
            <a:extLst>
              <a:ext uri="{FF2B5EF4-FFF2-40B4-BE49-F238E27FC236}">
                <a16:creationId xmlns:a16="http://schemas.microsoft.com/office/drawing/2014/main" id="{DBD73F56-58CF-45F8-C3EE-45AB54FF4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145" y="1703812"/>
            <a:ext cx="4573637" cy="343022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C640AF23-7325-DADD-B8D4-709A6B716C17}"/>
              </a:ext>
            </a:extLst>
          </p:cNvPr>
          <p:cNvSpPr txBox="1"/>
          <p:nvPr/>
        </p:nvSpPr>
        <p:spPr>
          <a:xfrm>
            <a:off x="3043238" y="669474"/>
            <a:ext cx="6105524" cy="407035"/>
          </a:xfrm>
          <a:prstGeom prst="rect">
            <a:avLst/>
          </a:prstGeom>
          <a:noFill/>
        </p:spPr>
        <p:txBody>
          <a:bodyPr wrap="square">
            <a:spAutoFit/>
          </a:bodyPr>
          <a:lstStyle/>
          <a:p>
            <a:pPr lvl="0" algn="ctr">
              <a:lnSpc>
                <a:spcPct val="107000"/>
              </a:lnSpc>
              <a:spcAft>
                <a:spcPts val="800"/>
              </a:spcAft>
            </a:pPr>
            <a:r>
              <a:rPr lang="cs-CZ" sz="2000" b="1" dirty="0">
                <a:solidFill>
                  <a:schemeClr val="tx1">
                    <a:lumMod val="85000"/>
                    <a:lumOff val="15000"/>
                  </a:schemeClr>
                </a:solidFill>
              </a:rPr>
              <a:t>VZDÁLENÝ DOHLED A SERVIS </a:t>
            </a:r>
          </a:p>
        </p:txBody>
      </p:sp>
    </p:spTree>
    <p:extLst>
      <p:ext uri="{BB962C8B-B14F-4D97-AF65-F5344CB8AC3E}">
        <p14:creationId xmlns:p14="http://schemas.microsoft.com/office/powerpoint/2010/main" val="2523842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4" name="Picture 7" descr="G:\logo.png">
            <a:extLst>
              <a:ext uri="{FF2B5EF4-FFF2-40B4-BE49-F238E27FC236}">
                <a16:creationId xmlns:a16="http://schemas.microsoft.com/office/drawing/2014/main" id="{A844E140-305B-45B5-86EA-FCEBB363EAA6}"/>
              </a:ext>
            </a:extLst>
          </p:cNvPr>
          <p:cNvPicPr>
            <a:picLocks noChangeAspect="1" noChangeArrowheads="1"/>
          </p:cNvPicPr>
          <p:nvPr/>
        </p:nvPicPr>
        <p:blipFill>
          <a:blip r:embed="rId2" cstate="print"/>
          <a:stretch>
            <a:fillRect/>
          </a:stretch>
        </p:blipFill>
        <p:spPr bwMode="auto">
          <a:xfrm>
            <a:off x="5052286" y="1012694"/>
            <a:ext cx="2087428" cy="433141"/>
          </a:xfrm>
          <a:prstGeom prst="rect">
            <a:avLst/>
          </a:prstGeom>
          <a:noFill/>
        </p:spPr>
      </p:pic>
      <p:sp>
        <p:nvSpPr>
          <p:cNvPr id="25" name="TextovéPole 24">
            <a:extLst>
              <a:ext uri="{FF2B5EF4-FFF2-40B4-BE49-F238E27FC236}">
                <a16:creationId xmlns:a16="http://schemas.microsoft.com/office/drawing/2014/main" id="{3C6DE29E-A8C5-4ADF-BE6E-38FA76FC2B61}"/>
              </a:ext>
            </a:extLst>
          </p:cNvPr>
          <p:cNvSpPr txBox="1"/>
          <p:nvPr/>
        </p:nvSpPr>
        <p:spPr>
          <a:xfrm>
            <a:off x="3971760" y="1789605"/>
            <a:ext cx="4248472" cy="34470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1"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MAGUS </a:t>
            </a:r>
            <a:r>
              <a:rPr lang="cs-CZ" sz="1100" b="1" dirty="0">
                <a:solidFill>
                  <a:schemeClr val="tx1">
                    <a:lumMod val="85000"/>
                    <a:lumOff val="15000"/>
                  </a:schemeClr>
                </a:solidFill>
                <a:latin typeface="Arial" pitchFamily="34" charset="0"/>
                <a:cs typeface="Arial" pitchFamily="34" charset="0"/>
              </a:rPr>
              <a:t>INTERANTIONAL a.s.</a:t>
            </a:r>
            <a:endParaRPr kumimoji="0" lang="cs-CZ" sz="1100" b="1"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Zvonařka 92/5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617 00 Brno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100" dirty="0">
              <a:solidFill>
                <a:schemeClr val="tx1">
                  <a:lumMod val="85000"/>
                  <a:lumOff val="15000"/>
                </a:schemeClr>
              </a:solidFill>
              <a:latin typeface="Arial"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err="1">
                <a:ln>
                  <a:noFill/>
                </a:ln>
                <a:solidFill>
                  <a:schemeClr val="tx1">
                    <a:lumMod val="85000"/>
                    <a:lumOff val="15000"/>
                  </a:schemeClr>
                </a:solidFill>
                <a:effectLst/>
                <a:uLnTx/>
                <a:uFillTx/>
                <a:latin typeface="Arial" pitchFamily="34" charset="0"/>
                <a:ea typeface="+mn-ea"/>
                <a:cs typeface="Arial" pitchFamily="34" charset="0"/>
              </a:rPr>
              <a:t>Cz</a:t>
            </a:r>
            <a:r>
              <a:rPr lang="cs-CZ" sz="1100" dirty="0">
                <a:solidFill>
                  <a:schemeClr val="tx1">
                    <a:lumMod val="85000"/>
                    <a:lumOff val="15000"/>
                  </a:schemeClr>
                </a:solidFill>
                <a:latin typeface="Arial" pitchFamily="34" charset="0"/>
                <a:cs typeface="Arial" pitchFamily="34" charset="0"/>
              </a:rPr>
              <a:t>ech Republic</a:t>
            </a: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Tel.: +420 602 731 056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err="1">
                <a:ln>
                  <a:noFill/>
                </a:ln>
                <a:solidFill>
                  <a:schemeClr val="tx1">
                    <a:lumMod val="85000"/>
                    <a:lumOff val="15000"/>
                  </a:schemeClr>
                </a:solidFill>
                <a:effectLst/>
                <a:uLnTx/>
                <a:uFillTx/>
                <a:latin typeface="Arial" pitchFamily="34" charset="0"/>
                <a:ea typeface="+mn-ea"/>
                <a:cs typeface="Arial" pitchFamily="34" charset="0"/>
              </a:rPr>
              <a:t>rail</a:t>
            </a:r>
            <a:r>
              <a:rPr kumimoji="0" lang="en-US"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a:t>
            </a:r>
            <a:r>
              <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magus.cz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www.magus.cz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p:txBody>
      </p:sp>
      <p:sp>
        <p:nvSpPr>
          <p:cNvPr id="26" name="Obdélník 25">
            <a:extLst>
              <a:ext uri="{FF2B5EF4-FFF2-40B4-BE49-F238E27FC236}">
                <a16:creationId xmlns:a16="http://schemas.microsoft.com/office/drawing/2014/main" id="{A7AACFFE-8195-4BFA-93A7-A712CB2AF439}"/>
              </a:ext>
            </a:extLst>
          </p:cNvPr>
          <p:cNvSpPr/>
          <p:nvPr/>
        </p:nvSpPr>
        <p:spPr>
          <a:xfrm>
            <a:off x="1447797" y="4475700"/>
            <a:ext cx="9296399" cy="136960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Jsme lídry na trhu v poskytování inovativního řešení a vývoje nových technologií pro využití dat v dopravě, vývoje a výroby ovládacích a řídících technologií na železnici, </a:t>
            </a:r>
            <a:r>
              <a:rPr kumimoji="0" lang="cs-CZ" sz="1200" b="0"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měnírenské</a:t>
            </a:r>
            <a:r>
              <a:rPr kumimoji="0" lang="cs-CZ" sz="12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 technologie, Elektrické ohřevy výměn, kabelových rozvodů, trafostanic a napájecích systémů včetně akumulace.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M</a:t>
            </a:r>
            <a:r>
              <a:rPr kumimoji="0" lang="cs-CZ" sz="1200" b="0"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áme</a:t>
            </a:r>
            <a:r>
              <a:rPr kumimoji="0" lang="cs-CZ" sz="12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 bohaté reference, odborné zkušenosti a můžeme tak nabídnout stabilní kvalitu našich služeb na vysoké úrovni.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S našimi zákazníky budujeme dlouhodobé vztahy postavené na profesionalitě a vzájemné důvěře.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7051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62D4874-BE8F-312F-708B-2526B82930A8}"/>
              </a:ext>
            </a:extLst>
          </p:cNvPr>
          <p:cNvSpPr txBox="1"/>
          <p:nvPr/>
        </p:nvSpPr>
        <p:spPr>
          <a:xfrm>
            <a:off x="108980" y="632722"/>
            <a:ext cx="12083020" cy="958660"/>
          </a:xfrm>
          <a:prstGeom prst="rect">
            <a:avLst/>
          </a:prstGeom>
          <a:noFill/>
        </p:spPr>
        <p:txBody>
          <a:bodyPr wrap="square" rtlCol="0">
            <a:spAutoFit/>
          </a:bodyPr>
          <a:lstStyle/>
          <a:p>
            <a:pPr algn="ctr">
              <a:lnSpc>
                <a:spcPct val="150000"/>
              </a:lnSpc>
            </a:pPr>
            <a:r>
              <a:rPr lang="en-US" sz="2000" b="1" dirty="0">
                <a:solidFill>
                  <a:schemeClr val="tx1">
                    <a:lumMod val="85000"/>
                    <a:lumOff val="15000"/>
                  </a:schemeClr>
                </a:solidFill>
                <a:latin typeface="Arial" panose="020B0604020202020204" pitchFamily="34" charset="0"/>
                <a:cs typeface="Arial" panose="020B0604020202020204" pitchFamily="34" charset="0"/>
              </a:rPr>
              <a:t>NOV</a:t>
            </a:r>
            <a:r>
              <a:rPr lang="cs-CZ" sz="2000" b="1" dirty="0">
                <a:solidFill>
                  <a:schemeClr val="tx1">
                    <a:lumMod val="85000"/>
                    <a:lumOff val="15000"/>
                  </a:schemeClr>
                </a:solidFill>
                <a:latin typeface="Arial" panose="020B0604020202020204" pitchFamily="34" charset="0"/>
                <a:cs typeface="Arial" panose="020B0604020202020204" pitchFamily="34" charset="0"/>
              </a:rPr>
              <a:t>Á</a:t>
            </a:r>
            <a:r>
              <a:rPr lang="en-US" sz="2000" b="1" dirty="0">
                <a:solidFill>
                  <a:schemeClr val="tx1">
                    <a:lumMod val="85000"/>
                    <a:lumOff val="15000"/>
                  </a:schemeClr>
                </a:solidFill>
                <a:latin typeface="Arial" panose="020B0604020202020204" pitchFamily="34" charset="0"/>
                <a:cs typeface="Arial" panose="020B0604020202020204" pitchFamily="34" charset="0"/>
              </a:rPr>
              <a:t> GENERACE </a:t>
            </a:r>
            <a:endParaRPr lang="cs-CZ" sz="2000" dirty="0">
              <a:solidFill>
                <a:schemeClr val="tx1">
                  <a:lumMod val="85000"/>
                  <a:lumOff val="15000"/>
                </a:schemeClr>
              </a:solidFill>
              <a:latin typeface="Arial" panose="020B0604020202020204" pitchFamily="34" charset="0"/>
              <a:cs typeface="Arial" panose="020B0604020202020204" pitchFamily="34" charset="0"/>
            </a:endParaRPr>
          </a:p>
          <a:p>
            <a:pPr algn="ctr">
              <a:lnSpc>
                <a:spcPct val="150000"/>
              </a:lnSpc>
            </a:pPr>
            <a:r>
              <a:rPr lang="cs-CZ" sz="2000" dirty="0">
                <a:solidFill>
                  <a:schemeClr val="tx1">
                    <a:lumMod val="85000"/>
                    <a:lumOff val="15000"/>
                  </a:schemeClr>
                </a:solidFill>
                <a:latin typeface="Arial" panose="020B0604020202020204" pitchFamily="34" charset="0"/>
                <a:cs typeface="Arial" panose="020B0604020202020204" pitchFamily="34" charset="0"/>
              </a:rPr>
              <a:t>ELEKTRICKÉHO OHŘEVU A OVLÁDÁNÍ VÝMĚN</a:t>
            </a:r>
          </a:p>
        </p:txBody>
      </p:sp>
      <p:pic>
        <p:nvPicPr>
          <p:cNvPr id="7" name="Obrázek 6" descr="Obsah obrázku Obdélník, snímek obrazovky, rám obrazu, čtverec&#10;&#10;Popis byl vytvořen automaticky">
            <a:extLst>
              <a:ext uri="{FF2B5EF4-FFF2-40B4-BE49-F238E27FC236}">
                <a16:creationId xmlns:a16="http://schemas.microsoft.com/office/drawing/2014/main" id="{45259EAF-7F6D-A6DD-B88A-CF46BBFC0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50" y="1856934"/>
            <a:ext cx="3045706" cy="4424289"/>
          </a:xfrm>
          <a:prstGeom prst="rect">
            <a:avLst/>
          </a:prstGeom>
        </p:spPr>
      </p:pic>
      <p:pic>
        <p:nvPicPr>
          <p:cNvPr id="8" name="Obrázek 7" descr="Obsah obrázku Obdélník, snímek obrazovky, rám obrazu, čtverec&#10;&#10;Popis byl vytvořen automaticky">
            <a:extLst>
              <a:ext uri="{FF2B5EF4-FFF2-40B4-BE49-F238E27FC236}">
                <a16:creationId xmlns:a16="http://schemas.microsoft.com/office/drawing/2014/main" id="{5D2480D3-0240-FDC8-AE92-E9F16984C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744" y="1856934"/>
            <a:ext cx="3045706" cy="4424289"/>
          </a:xfrm>
          <a:prstGeom prst="rect">
            <a:avLst/>
          </a:prstGeom>
        </p:spPr>
      </p:pic>
      <p:pic>
        <p:nvPicPr>
          <p:cNvPr id="9" name="Obrázek 8" descr="Obsah obrázku Obdélník, snímek obrazovky, rám obrazu, čtverec&#10;&#10;Popis byl vytvořen automaticky">
            <a:extLst>
              <a:ext uri="{FF2B5EF4-FFF2-40B4-BE49-F238E27FC236}">
                <a16:creationId xmlns:a16="http://schemas.microsoft.com/office/drawing/2014/main" id="{AC00578B-4543-CD06-3881-290D90F50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1938" y="1856933"/>
            <a:ext cx="3045706" cy="4424289"/>
          </a:xfrm>
          <a:prstGeom prst="rect">
            <a:avLst/>
          </a:prstGeom>
        </p:spPr>
      </p:pic>
      <p:pic>
        <p:nvPicPr>
          <p:cNvPr id="10" name="Obrázek 9" descr="Obsah obrázku Obdélník, snímek obrazovky, rám obrazu, čtverec&#10;&#10;Popis byl vytvořen automaticky">
            <a:extLst>
              <a:ext uri="{FF2B5EF4-FFF2-40B4-BE49-F238E27FC236}">
                <a16:creationId xmlns:a16="http://schemas.microsoft.com/office/drawing/2014/main" id="{656ED0A4-0F77-AC95-5D8A-700BE3A5A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3132" y="1856933"/>
            <a:ext cx="3045706" cy="4424289"/>
          </a:xfrm>
          <a:prstGeom prst="rect">
            <a:avLst/>
          </a:prstGeom>
        </p:spPr>
      </p:pic>
      <p:sp>
        <p:nvSpPr>
          <p:cNvPr id="11" name="TextovéPole 10">
            <a:extLst>
              <a:ext uri="{FF2B5EF4-FFF2-40B4-BE49-F238E27FC236}">
                <a16:creationId xmlns:a16="http://schemas.microsoft.com/office/drawing/2014/main" id="{FEA02C77-9482-C711-56B4-89144A9A515E}"/>
              </a:ext>
            </a:extLst>
          </p:cNvPr>
          <p:cNvSpPr txBox="1"/>
          <p:nvPr/>
        </p:nvSpPr>
        <p:spPr>
          <a:xfrm>
            <a:off x="1099197" y="2366927"/>
            <a:ext cx="1706413" cy="1228952"/>
          </a:xfrm>
          <a:prstGeom prst="rect">
            <a:avLst/>
          </a:prstGeom>
          <a:noFill/>
        </p:spPr>
        <p:txBody>
          <a:bodyPr wrap="square" rtlCol="0">
            <a:spAutoFit/>
          </a:bodyPr>
          <a:lstStyle/>
          <a:p>
            <a:pPr algn="ctr"/>
            <a:r>
              <a:rPr lang="cs-CZ" b="1" dirty="0">
                <a:solidFill>
                  <a:schemeClr val="tx1">
                    <a:lumMod val="85000"/>
                    <a:lumOff val="15000"/>
                  </a:schemeClr>
                </a:solidFill>
              </a:rPr>
              <a:t>SNÍŽENÍ ENERGETICKÉ NÁROČNOSTI</a:t>
            </a:r>
          </a:p>
        </p:txBody>
      </p:sp>
      <p:sp>
        <p:nvSpPr>
          <p:cNvPr id="12" name="TextovéPole 11">
            <a:extLst>
              <a:ext uri="{FF2B5EF4-FFF2-40B4-BE49-F238E27FC236}">
                <a16:creationId xmlns:a16="http://schemas.microsoft.com/office/drawing/2014/main" id="{C38A9B35-8D10-3DDC-C60D-8C79FF6AAD9B}"/>
              </a:ext>
            </a:extLst>
          </p:cNvPr>
          <p:cNvSpPr txBox="1"/>
          <p:nvPr/>
        </p:nvSpPr>
        <p:spPr>
          <a:xfrm>
            <a:off x="3811047" y="2366927"/>
            <a:ext cx="1912689" cy="1228952"/>
          </a:xfrm>
          <a:prstGeom prst="rect">
            <a:avLst/>
          </a:prstGeom>
          <a:noFill/>
        </p:spPr>
        <p:txBody>
          <a:bodyPr wrap="square" rtlCol="0">
            <a:spAutoFit/>
          </a:bodyPr>
          <a:lstStyle/>
          <a:p>
            <a:pPr algn="ctr"/>
            <a:r>
              <a:rPr lang="cs-CZ" b="1" dirty="0">
                <a:solidFill>
                  <a:schemeClr val="tx1">
                    <a:lumMod val="85000"/>
                    <a:lumOff val="15000"/>
                  </a:schemeClr>
                </a:solidFill>
              </a:rPr>
              <a:t>PŘEDEJITÍ NADBYTEČNÉHO OHŘEVU</a:t>
            </a:r>
          </a:p>
        </p:txBody>
      </p:sp>
      <p:sp>
        <p:nvSpPr>
          <p:cNvPr id="13" name="TextovéPole 12">
            <a:extLst>
              <a:ext uri="{FF2B5EF4-FFF2-40B4-BE49-F238E27FC236}">
                <a16:creationId xmlns:a16="http://schemas.microsoft.com/office/drawing/2014/main" id="{418835E1-0ACC-8946-D48A-98BCDF0165E4}"/>
              </a:ext>
            </a:extLst>
          </p:cNvPr>
          <p:cNvSpPr txBox="1"/>
          <p:nvPr/>
        </p:nvSpPr>
        <p:spPr>
          <a:xfrm>
            <a:off x="6150490" y="2366927"/>
            <a:ext cx="2313639" cy="1200329"/>
          </a:xfrm>
          <a:prstGeom prst="rect">
            <a:avLst/>
          </a:prstGeom>
          <a:noFill/>
        </p:spPr>
        <p:txBody>
          <a:bodyPr wrap="square" rtlCol="0">
            <a:spAutoFit/>
          </a:bodyPr>
          <a:lstStyle/>
          <a:p>
            <a:pPr lvl="1" algn="ctr"/>
            <a:r>
              <a:rPr lang="cs-CZ" b="1" dirty="0">
                <a:solidFill>
                  <a:schemeClr val="tx1">
                    <a:lumMod val="85000"/>
                    <a:lumOff val="15000"/>
                  </a:schemeClr>
                </a:solidFill>
              </a:rPr>
              <a:t>AUTONOMNÍ FUNKČNOST </a:t>
            </a:r>
            <a:br>
              <a:rPr lang="cs-CZ" b="1" dirty="0">
                <a:solidFill>
                  <a:schemeClr val="tx1">
                    <a:lumMod val="85000"/>
                    <a:lumOff val="15000"/>
                  </a:schemeClr>
                </a:solidFill>
              </a:rPr>
            </a:br>
            <a:r>
              <a:rPr lang="cs-CZ" b="1" dirty="0">
                <a:solidFill>
                  <a:schemeClr val="tx1">
                    <a:lumMod val="85000"/>
                    <a:lumOff val="15000"/>
                  </a:schemeClr>
                </a:solidFill>
              </a:rPr>
              <a:t>A BEZPEČNOST PROVOZU</a:t>
            </a:r>
          </a:p>
        </p:txBody>
      </p:sp>
      <p:sp>
        <p:nvSpPr>
          <p:cNvPr id="15" name="TextovéPole 14">
            <a:extLst>
              <a:ext uri="{FF2B5EF4-FFF2-40B4-BE49-F238E27FC236}">
                <a16:creationId xmlns:a16="http://schemas.microsoft.com/office/drawing/2014/main" id="{1580343D-20EC-D7E5-A562-952B5C4BA4A6}"/>
              </a:ext>
            </a:extLst>
          </p:cNvPr>
          <p:cNvSpPr txBox="1"/>
          <p:nvPr/>
        </p:nvSpPr>
        <p:spPr>
          <a:xfrm>
            <a:off x="8872656" y="2412770"/>
            <a:ext cx="2494453" cy="860266"/>
          </a:xfrm>
          <a:prstGeom prst="rect">
            <a:avLst/>
          </a:prstGeom>
          <a:noFill/>
        </p:spPr>
        <p:txBody>
          <a:bodyPr wrap="square">
            <a:spAutoFit/>
          </a:bodyPr>
          <a:lstStyle/>
          <a:p>
            <a:pPr lvl="1" algn="ctr"/>
            <a:r>
              <a:rPr lang="cs-CZ" b="1" dirty="0">
                <a:solidFill>
                  <a:schemeClr val="tx1">
                    <a:lumMod val="85000"/>
                    <a:lumOff val="15000"/>
                  </a:schemeClr>
                </a:solidFill>
              </a:rPr>
              <a:t>VZDÁLENÝ DOHLED </a:t>
            </a:r>
          </a:p>
          <a:p>
            <a:pPr lvl="1" algn="ctr"/>
            <a:r>
              <a:rPr lang="cs-CZ" b="1" dirty="0">
                <a:solidFill>
                  <a:schemeClr val="tx1">
                    <a:lumMod val="85000"/>
                    <a:lumOff val="15000"/>
                  </a:schemeClr>
                </a:solidFill>
              </a:rPr>
              <a:t>A SERVIS </a:t>
            </a:r>
          </a:p>
        </p:txBody>
      </p:sp>
      <p:sp>
        <p:nvSpPr>
          <p:cNvPr id="18" name="TextovéPole 17">
            <a:extLst>
              <a:ext uri="{FF2B5EF4-FFF2-40B4-BE49-F238E27FC236}">
                <a16:creationId xmlns:a16="http://schemas.microsoft.com/office/drawing/2014/main" id="{02408169-DB94-6222-FDD7-4FBD627E82DA}"/>
              </a:ext>
            </a:extLst>
          </p:cNvPr>
          <p:cNvSpPr txBox="1"/>
          <p:nvPr/>
        </p:nvSpPr>
        <p:spPr>
          <a:xfrm>
            <a:off x="992264" y="4521681"/>
            <a:ext cx="1912689" cy="1169551"/>
          </a:xfrm>
          <a:prstGeom prst="rect">
            <a:avLst/>
          </a:prstGeom>
          <a:noFill/>
        </p:spPr>
        <p:txBody>
          <a:bodyPr wrap="square" rtlCol="0">
            <a:spAutoFit/>
          </a:bodyPr>
          <a:lstStyle/>
          <a:p>
            <a:pPr algn="ctr"/>
            <a:r>
              <a:rPr lang="cs-CZ" sz="1400" dirty="0">
                <a:solidFill>
                  <a:schemeClr val="tx1">
                    <a:lumMod val="85000"/>
                    <a:lumOff val="15000"/>
                  </a:schemeClr>
                </a:solidFill>
              </a:rPr>
              <a:t>Systém je nastaven tak, aby využití energetické energie bylo co nejhospodárnější = nižší provozní náklady</a:t>
            </a:r>
          </a:p>
        </p:txBody>
      </p:sp>
      <p:sp>
        <p:nvSpPr>
          <p:cNvPr id="19" name="TextovéPole 18">
            <a:extLst>
              <a:ext uri="{FF2B5EF4-FFF2-40B4-BE49-F238E27FC236}">
                <a16:creationId xmlns:a16="http://schemas.microsoft.com/office/drawing/2014/main" id="{270F5EEF-213D-B932-86D2-964AB0AA2143}"/>
              </a:ext>
            </a:extLst>
          </p:cNvPr>
          <p:cNvSpPr txBox="1"/>
          <p:nvPr/>
        </p:nvSpPr>
        <p:spPr>
          <a:xfrm>
            <a:off x="3746727" y="4521681"/>
            <a:ext cx="2072438" cy="1384995"/>
          </a:xfrm>
          <a:prstGeom prst="rect">
            <a:avLst/>
          </a:prstGeom>
          <a:noFill/>
        </p:spPr>
        <p:txBody>
          <a:bodyPr wrap="square" rtlCol="0">
            <a:spAutoFit/>
          </a:bodyPr>
          <a:lstStyle/>
          <a:p>
            <a:pPr algn="ctr"/>
            <a:r>
              <a:rPr lang="cs-CZ" sz="1400" dirty="0">
                <a:solidFill>
                  <a:schemeClr val="tx1">
                    <a:lumMod val="85000"/>
                    <a:lumOff val="15000"/>
                  </a:schemeClr>
                </a:solidFill>
              </a:rPr>
              <a:t>Integrace předpovědi počasí společně s chytrými senzory dává   systému schopnost reagovat s předstihem a smysluplněji</a:t>
            </a:r>
          </a:p>
        </p:txBody>
      </p:sp>
      <p:sp>
        <p:nvSpPr>
          <p:cNvPr id="20" name="TextovéPole 19">
            <a:extLst>
              <a:ext uri="{FF2B5EF4-FFF2-40B4-BE49-F238E27FC236}">
                <a16:creationId xmlns:a16="http://schemas.microsoft.com/office/drawing/2014/main" id="{AFFED190-979C-90A1-83E3-422CECA8CC53}"/>
              </a:ext>
            </a:extLst>
          </p:cNvPr>
          <p:cNvSpPr txBox="1"/>
          <p:nvPr/>
        </p:nvSpPr>
        <p:spPr>
          <a:xfrm>
            <a:off x="6614652" y="4499060"/>
            <a:ext cx="1912689" cy="1169551"/>
          </a:xfrm>
          <a:prstGeom prst="rect">
            <a:avLst/>
          </a:prstGeom>
          <a:noFill/>
        </p:spPr>
        <p:txBody>
          <a:bodyPr wrap="square" rtlCol="0">
            <a:spAutoFit/>
          </a:bodyPr>
          <a:lstStyle/>
          <a:p>
            <a:pPr algn="ctr"/>
            <a:r>
              <a:rPr lang="cs-CZ" sz="1400" dirty="0">
                <a:solidFill>
                  <a:schemeClr val="tx1">
                    <a:lumMod val="85000"/>
                    <a:lumOff val="15000"/>
                  </a:schemeClr>
                </a:solidFill>
              </a:rPr>
              <a:t>Kombinace vícestupňové senzoriky, strojového učení a monitoringu zaručuje bezproblémový chod</a:t>
            </a:r>
          </a:p>
        </p:txBody>
      </p:sp>
      <p:sp>
        <p:nvSpPr>
          <p:cNvPr id="21" name="TextovéPole 20">
            <a:extLst>
              <a:ext uri="{FF2B5EF4-FFF2-40B4-BE49-F238E27FC236}">
                <a16:creationId xmlns:a16="http://schemas.microsoft.com/office/drawing/2014/main" id="{4FAE004B-FAE1-F872-5712-AE5A22597CCE}"/>
              </a:ext>
            </a:extLst>
          </p:cNvPr>
          <p:cNvSpPr txBox="1"/>
          <p:nvPr/>
        </p:nvSpPr>
        <p:spPr>
          <a:xfrm>
            <a:off x="9453982" y="4499060"/>
            <a:ext cx="1912689" cy="738664"/>
          </a:xfrm>
          <a:prstGeom prst="rect">
            <a:avLst/>
          </a:prstGeom>
          <a:noFill/>
        </p:spPr>
        <p:txBody>
          <a:bodyPr wrap="square" rtlCol="0">
            <a:spAutoFit/>
          </a:bodyPr>
          <a:lstStyle/>
          <a:p>
            <a:pPr algn="ctr"/>
            <a:r>
              <a:rPr lang="cs-CZ" sz="1400" dirty="0">
                <a:solidFill>
                  <a:schemeClr val="tx1">
                    <a:lumMod val="85000"/>
                    <a:lumOff val="15000"/>
                  </a:schemeClr>
                </a:solidFill>
              </a:rPr>
              <a:t>Vzdálená správa Monitoring stavu</a:t>
            </a:r>
          </a:p>
          <a:p>
            <a:pPr algn="ctr"/>
            <a:r>
              <a:rPr lang="cs-CZ" sz="1400" dirty="0">
                <a:solidFill>
                  <a:schemeClr val="tx1">
                    <a:lumMod val="85000"/>
                    <a:lumOff val="15000"/>
                  </a:schemeClr>
                </a:solidFill>
              </a:rPr>
              <a:t>Zajištění servisu </a:t>
            </a:r>
          </a:p>
        </p:txBody>
      </p:sp>
      <p:pic>
        <p:nvPicPr>
          <p:cNvPr id="23" name="Obrázek 22">
            <a:extLst>
              <a:ext uri="{FF2B5EF4-FFF2-40B4-BE49-F238E27FC236}">
                <a16:creationId xmlns:a16="http://schemas.microsoft.com/office/drawing/2014/main" id="{EE30189C-929B-89D1-85B0-5179D0ECAF74}"/>
              </a:ext>
            </a:extLst>
          </p:cNvPr>
          <p:cNvPicPr>
            <a:picLocks noChangeAspect="1"/>
          </p:cNvPicPr>
          <p:nvPr/>
        </p:nvPicPr>
        <p:blipFill>
          <a:blip r:embed="rId3"/>
          <a:stretch>
            <a:fillRect/>
          </a:stretch>
        </p:blipFill>
        <p:spPr>
          <a:xfrm>
            <a:off x="4527011" y="3671930"/>
            <a:ext cx="546100" cy="584200"/>
          </a:xfrm>
          <a:prstGeom prst="rect">
            <a:avLst/>
          </a:prstGeom>
        </p:spPr>
      </p:pic>
      <p:pic>
        <p:nvPicPr>
          <p:cNvPr id="24" name="Obrázek 23">
            <a:extLst>
              <a:ext uri="{FF2B5EF4-FFF2-40B4-BE49-F238E27FC236}">
                <a16:creationId xmlns:a16="http://schemas.microsoft.com/office/drawing/2014/main" id="{0B3EADAA-73D7-6841-6831-8E37B32D9C27}"/>
              </a:ext>
            </a:extLst>
          </p:cNvPr>
          <p:cNvPicPr>
            <a:picLocks noChangeAspect="1"/>
          </p:cNvPicPr>
          <p:nvPr/>
        </p:nvPicPr>
        <p:blipFill>
          <a:blip r:embed="rId4"/>
          <a:stretch>
            <a:fillRect/>
          </a:stretch>
        </p:blipFill>
        <p:spPr>
          <a:xfrm>
            <a:off x="7365241" y="3671930"/>
            <a:ext cx="419100" cy="469900"/>
          </a:xfrm>
          <a:prstGeom prst="rect">
            <a:avLst/>
          </a:prstGeom>
        </p:spPr>
      </p:pic>
      <p:pic>
        <p:nvPicPr>
          <p:cNvPr id="25" name="Obrázek 24">
            <a:extLst>
              <a:ext uri="{FF2B5EF4-FFF2-40B4-BE49-F238E27FC236}">
                <a16:creationId xmlns:a16="http://schemas.microsoft.com/office/drawing/2014/main" id="{7F14EF21-D311-6E09-ABAA-7CB5826CCDDB}"/>
              </a:ext>
            </a:extLst>
          </p:cNvPr>
          <p:cNvPicPr>
            <a:picLocks noChangeAspect="1"/>
          </p:cNvPicPr>
          <p:nvPr/>
        </p:nvPicPr>
        <p:blipFill>
          <a:blip r:embed="rId5"/>
          <a:stretch>
            <a:fillRect/>
          </a:stretch>
        </p:blipFill>
        <p:spPr>
          <a:xfrm>
            <a:off x="9971787" y="3576286"/>
            <a:ext cx="862879" cy="679844"/>
          </a:xfrm>
          <a:prstGeom prst="rect">
            <a:avLst/>
          </a:prstGeom>
        </p:spPr>
      </p:pic>
      <p:pic>
        <p:nvPicPr>
          <p:cNvPr id="26" name="Obrázek 25">
            <a:extLst>
              <a:ext uri="{FF2B5EF4-FFF2-40B4-BE49-F238E27FC236}">
                <a16:creationId xmlns:a16="http://schemas.microsoft.com/office/drawing/2014/main" id="{8E5781D6-F68A-4DB2-5BF7-9C362391403E}"/>
              </a:ext>
            </a:extLst>
          </p:cNvPr>
          <p:cNvPicPr>
            <a:picLocks noChangeAspect="1"/>
          </p:cNvPicPr>
          <p:nvPr/>
        </p:nvPicPr>
        <p:blipFill>
          <a:blip r:embed="rId6"/>
          <a:stretch>
            <a:fillRect/>
          </a:stretch>
        </p:blipFill>
        <p:spPr>
          <a:xfrm>
            <a:off x="1253495" y="3726393"/>
            <a:ext cx="581652" cy="475273"/>
          </a:xfrm>
          <a:prstGeom prst="rect">
            <a:avLst/>
          </a:prstGeom>
        </p:spPr>
      </p:pic>
      <p:sp>
        <p:nvSpPr>
          <p:cNvPr id="27" name="TextovéPole 26">
            <a:extLst>
              <a:ext uri="{FF2B5EF4-FFF2-40B4-BE49-F238E27FC236}">
                <a16:creationId xmlns:a16="http://schemas.microsoft.com/office/drawing/2014/main" id="{611CDEB1-73F8-8E6D-36F5-0DFDC2E8B759}"/>
              </a:ext>
            </a:extLst>
          </p:cNvPr>
          <p:cNvSpPr txBox="1"/>
          <p:nvPr/>
        </p:nvSpPr>
        <p:spPr>
          <a:xfrm>
            <a:off x="1835147" y="3597800"/>
            <a:ext cx="973517" cy="646331"/>
          </a:xfrm>
          <a:prstGeom prst="rect">
            <a:avLst/>
          </a:prstGeom>
          <a:noFill/>
        </p:spPr>
        <p:txBody>
          <a:bodyPr wrap="square" rtlCol="0">
            <a:spAutoFit/>
          </a:bodyPr>
          <a:lstStyle/>
          <a:p>
            <a:pPr algn="r"/>
            <a:r>
              <a:rPr lang="cs-CZ" b="1" dirty="0">
                <a:solidFill>
                  <a:srgbClr val="29A800"/>
                </a:solidFill>
              </a:rPr>
              <a:t>úspora </a:t>
            </a:r>
          </a:p>
          <a:p>
            <a:pPr algn="r"/>
            <a:r>
              <a:rPr lang="cs-CZ" b="1" dirty="0">
                <a:solidFill>
                  <a:srgbClr val="29A800"/>
                </a:solidFill>
              </a:rPr>
              <a:t>26</a:t>
            </a:r>
            <a:r>
              <a:rPr lang="en-US" sz="1800" b="1" dirty="0">
                <a:solidFill>
                  <a:srgbClr val="29A800"/>
                </a:solidFill>
              </a:rPr>
              <a:t> %</a:t>
            </a:r>
            <a:endParaRPr lang="cs-CZ" b="1" dirty="0">
              <a:solidFill>
                <a:srgbClr val="29A800"/>
              </a:solidFill>
            </a:endParaRPr>
          </a:p>
        </p:txBody>
      </p:sp>
      <p:sp>
        <p:nvSpPr>
          <p:cNvPr id="2" name="TextovéPole 1">
            <a:extLst>
              <a:ext uri="{FF2B5EF4-FFF2-40B4-BE49-F238E27FC236}">
                <a16:creationId xmlns:a16="http://schemas.microsoft.com/office/drawing/2014/main" id="{A7245806-DCA4-861E-FB63-DF3BA32E192B}"/>
              </a:ext>
            </a:extLst>
          </p:cNvPr>
          <p:cNvSpPr txBox="1"/>
          <p:nvPr/>
        </p:nvSpPr>
        <p:spPr>
          <a:xfrm>
            <a:off x="7405788" y="3725057"/>
            <a:ext cx="364044" cy="369332"/>
          </a:xfrm>
          <a:prstGeom prst="rect">
            <a:avLst/>
          </a:prstGeom>
          <a:noFill/>
        </p:spPr>
        <p:txBody>
          <a:bodyPr wrap="square">
            <a:spAutoFit/>
          </a:bodyPr>
          <a:lstStyle/>
          <a:p>
            <a:r>
              <a:rPr lang="cs-CZ" sz="1800" dirty="0">
                <a:solidFill>
                  <a:schemeClr val="tx1">
                    <a:lumMod val="85000"/>
                    <a:lumOff val="15000"/>
                  </a:schemeClr>
                </a:solidFill>
                <a:sym typeface="Wingdings" panose="05000000000000000000" pitchFamily="2" charset="2"/>
              </a:rPr>
              <a:t></a:t>
            </a:r>
            <a:endParaRPr lang="cs-CZ" dirty="0"/>
          </a:p>
        </p:txBody>
      </p:sp>
    </p:spTree>
    <p:extLst>
      <p:ext uri="{BB962C8B-B14F-4D97-AF65-F5344CB8AC3E}">
        <p14:creationId xmlns:p14="http://schemas.microsoft.com/office/powerpoint/2010/main" val="2364885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5" name="Obrázek 14">
            <a:extLst>
              <a:ext uri="{FF2B5EF4-FFF2-40B4-BE49-F238E27FC236}">
                <a16:creationId xmlns:a16="http://schemas.microsoft.com/office/drawing/2014/main" id="{A713F747-38C4-65E8-FF8C-0D4770A68201}"/>
              </a:ext>
            </a:extLst>
          </p:cNvPr>
          <p:cNvPicPr>
            <a:picLocks noChangeAspect="1"/>
          </p:cNvPicPr>
          <p:nvPr/>
        </p:nvPicPr>
        <p:blipFill>
          <a:blip r:embed="rId3"/>
          <a:stretch>
            <a:fillRect/>
          </a:stretch>
        </p:blipFill>
        <p:spPr>
          <a:xfrm>
            <a:off x="-41936" y="4020032"/>
            <a:ext cx="2665898" cy="2665898"/>
          </a:xfrm>
          <a:prstGeom prst="rect">
            <a:avLst/>
          </a:prstGeom>
        </p:spPr>
      </p:pic>
      <p:pic>
        <p:nvPicPr>
          <p:cNvPr id="18" name="Obrázek 17">
            <a:extLst>
              <a:ext uri="{FF2B5EF4-FFF2-40B4-BE49-F238E27FC236}">
                <a16:creationId xmlns:a16="http://schemas.microsoft.com/office/drawing/2014/main" id="{B6EA4132-4B7F-6328-9877-D692B52C14D6}"/>
              </a:ext>
            </a:extLst>
          </p:cNvPr>
          <p:cNvPicPr>
            <a:picLocks noChangeAspect="1"/>
          </p:cNvPicPr>
          <p:nvPr/>
        </p:nvPicPr>
        <p:blipFill>
          <a:blip r:embed="rId3"/>
          <a:stretch>
            <a:fillRect/>
          </a:stretch>
        </p:blipFill>
        <p:spPr>
          <a:xfrm>
            <a:off x="2334416" y="4033407"/>
            <a:ext cx="2665898" cy="2665898"/>
          </a:xfrm>
          <a:prstGeom prst="rect">
            <a:avLst/>
          </a:prstGeom>
        </p:spPr>
      </p:pic>
      <p:pic>
        <p:nvPicPr>
          <p:cNvPr id="19" name="Obrázek 18">
            <a:extLst>
              <a:ext uri="{FF2B5EF4-FFF2-40B4-BE49-F238E27FC236}">
                <a16:creationId xmlns:a16="http://schemas.microsoft.com/office/drawing/2014/main" id="{21F9CECE-E4B9-7E38-823F-A64E261E7D72}"/>
              </a:ext>
            </a:extLst>
          </p:cNvPr>
          <p:cNvPicPr>
            <a:picLocks noChangeAspect="1"/>
          </p:cNvPicPr>
          <p:nvPr/>
        </p:nvPicPr>
        <p:blipFill>
          <a:blip r:embed="rId3"/>
          <a:stretch>
            <a:fillRect/>
          </a:stretch>
        </p:blipFill>
        <p:spPr>
          <a:xfrm>
            <a:off x="4750402" y="4030286"/>
            <a:ext cx="2665898" cy="2665898"/>
          </a:xfrm>
          <a:prstGeom prst="rect">
            <a:avLst/>
          </a:prstGeom>
        </p:spPr>
      </p:pic>
      <p:pic>
        <p:nvPicPr>
          <p:cNvPr id="20" name="Obrázek 19">
            <a:extLst>
              <a:ext uri="{FF2B5EF4-FFF2-40B4-BE49-F238E27FC236}">
                <a16:creationId xmlns:a16="http://schemas.microsoft.com/office/drawing/2014/main" id="{2FE111D9-679E-B044-6792-E9627056BC4A}"/>
              </a:ext>
            </a:extLst>
          </p:cNvPr>
          <p:cNvPicPr>
            <a:picLocks noChangeAspect="1"/>
          </p:cNvPicPr>
          <p:nvPr/>
        </p:nvPicPr>
        <p:blipFill>
          <a:blip r:embed="rId3"/>
          <a:stretch>
            <a:fillRect/>
          </a:stretch>
        </p:blipFill>
        <p:spPr>
          <a:xfrm>
            <a:off x="7166388" y="4030286"/>
            <a:ext cx="2665898" cy="2665898"/>
          </a:xfrm>
          <a:prstGeom prst="rect">
            <a:avLst/>
          </a:prstGeom>
        </p:spPr>
      </p:pic>
      <p:pic>
        <p:nvPicPr>
          <p:cNvPr id="21" name="Obrázek 20">
            <a:extLst>
              <a:ext uri="{FF2B5EF4-FFF2-40B4-BE49-F238E27FC236}">
                <a16:creationId xmlns:a16="http://schemas.microsoft.com/office/drawing/2014/main" id="{391DAA00-7A63-14C4-6431-1A84D24A835D}"/>
              </a:ext>
            </a:extLst>
          </p:cNvPr>
          <p:cNvPicPr>
            <a:picLocks noChangeAspect="1"/>
          </p:cNvPicPr>
          <p:nvPr/>
        </p:nvPicPr>
        <p:blipFill>
          <a:blip r:embed="rId3"/>
          <a:stretch>
            <a:fillRect/>
          </a:stretch>
        </p:blipFill>
        <p:spPr>
          <a:xfrm>
            <a:off x="9568038" y="4027165"/>
            <a:ext cx="2665898" cy="2665898"/>
          </a:xfrm>
          <a:prstGeom prst="rect">
            <a:avLst/>
          </a:prstGeom>
        </p:spPr>
      </p:pic>
      <p:pic>
        <p:nvPicPr>
          <p:cNvPr id="11" name="Obrázek 10">
            <a:extLst>
              <a:ext uri="{FF2B5EF4-FFF2-40B4-BE49-F238E27FC236}">
                <a16:creationId xmlns:a16="http://schemas.microsoft.com/office/drawing/2014/main" id="{CE1D18A7-FD14-B7E0-0516-78965C91503A}"/>
              </a:ext>
            </a:extLst>
          </p:cNvPr>
          <p:cNvPicPr>
            <a:picLocks noChangeAspect="1"/>
          </p:cNvPicPr>
          <p:nvPr/>
        </p:nvPicPr>
        <p:blipFill>
          <a:blip r:embed="rId3"/>
          <a:stretch>
            <a:fillRect/>
          </a:stretch>
        </p:blipFill>
        <p:spPr>
          <a:xfrm>
            <a:off x="2359714" y="1778454"/>
            <a:ext cx="2665898" cy="2665898"/>
          </a:xfrm>
          <a:prstGeom prst="rect">
            <a:avLst/>
          </a:prstGeom>
        </p:spPr>
      </p:pic>
      <p:pic>
        <p:nvPicPr>
          <p:cNvPr id="12" name="Obrázek 11">
            <a:extLst>
              <a:ext uri="{FF2B5EF4-FFF2-40B4-BE49-F238E27FC236}">
                <a16:creationId xmlns:a16="http://schemas.microsoft.com/office/drawing/2014/main" id="{9EC22CD7-6A98-D942-4611-30F6252AA43D}"/>
              </a:ext>
            </a:extLst>
          </p:cNvPr>
          <p:cNvPicPr>
            <a:picLocks noChangeAspect="1"/>
          </p:cNvPicPr>
          <p:nvPr/>
        </p:nvPicPr>
        <p:blipFill>
          <a:blip r:embed="rId3"/>
          <a:stretch>
            <a:fillRect/>
          </a:stretch>
        </p:blipFill>
        <p:spPr>
          <a:xfrm>
            <a:off x="4736066" y="1791829"/>
            <a:ext cx="2665898" cy="2665898"/>
          </a:xfrm>
          <a:prstGeom prst="rect">
            <a:avLst/>
          </a:prstGeom>
        </p:spPr>
      </p:pic>
      <p:pic>
        <p:nvPicPr>
          <p:cNvPr id="13" name="Obrázek 12">
            <a:extLst>
              <a:ext uri="{FF2B5EF4-FFF2-40B4-BE49-F238E27FC236}">
                <a16:creationId xmlns:a16="http://schemas.microsoft.com/office/drawing/2014/main" id="{935A2EB3-CDB9-84B4-7BEC-EB4E751D0DEE}"/>
              </a:ext>
            </a:extLst>
          </p:cNvPr>
          <p:cNvPicPr>
            <a:picLocks noChangeAspect="1"/>
          </p:cNvPicPr>
          <p:nvPr/>
        </p:nvPicPr>
        <p:blipFill>
          <a:blip r:embed="rId3"/>
          <a:stretch>
            <a:fillRect/>
          </a:stretch>
        </p:blipFill>
        <p:spPr>
          <a:xfrm>
            <a:off x="7152052" y="1788708"/>
            <a:ext cx="2665898" cy="2665898"/>
          </a:xfrm>
          <a:prstGeom prst="rect">
            <a:avLst/>
          </a:prstGeom>
        </p:spPr>
      </p:pic>
      <p:pic>
        <p:nvPicPr>
          <p:cNvPr id="14" name="Obrázek 13">
            <a:extLst>
              <a:ext uri="{FF2B5EF4-FFF2-40B4-BE49-F238E27FC236}">
                <a16:creationId xmlns:a16="http://schemas.microsoft.com/office/drawing/2014/main" id="{102B7963-3504-7E58-3CE2-F3520B9C3654}"/>
              </a:ext>
            </a:extLst>
          </p:cNvPr>
          <p:cNvPicPr>
            <a:picLocks noChangeAspect="1"/>
          </p:cNvPicPr>
          <p:nvPr/>
        </p:nvPicPr>
        <p:blipFill>
          <a:blip r:embed="rId3"/>
          <a:stretch>
            <a:fillRect/>
          </a:stretch>
        </p:blipFill>
        <p:spPr>
          <a:xfrm>
            <a:off x="9568038" y="1788708"/>
            <a:ext cx="2665898" cy="2665898"/>
          </a:xfrm>
          <a:prstGeom prst="rect">
            <a:avLst/>
          </a:prstGeom>
        </p:spPr>
      </p:pic>
      <p:pic>
        <p:nvPicPr>
          <p:cNvPr id="9" name="Obrázek 8">
            <a:extLst>
              <a:ext uri="{FF2B5EF4-FFF2-40B4-BE49-F238E27FC236}">
                <a16:creationId xmlns:a16="http://schemas.microsoft.com/office/drawing/2014/main" id="{AD1A8AC1-C600-7EF3-D6EA-30E039597961}"/>
              </a:ext>
            </a:extLst>
          </p:cNvPr>
          <p:cNvPicPr>
            <a:picLocks noChangeAspect="1"/>
          </p:cNvPicPr>
          <p:nvPr/>
        </p:nvPicPr>
        <p:blipFill>
          <a:blip r:embed="rId3"/>
          <a:stretch>
            <a:fillRect/>
          </a:stretch>
        </p:blipFill>
        <p:spPr>
          <a:xfrm>
            <a:off x="-56272" y="1778454"/>
            <a:ext cx="2665898" cy="2665898"/>
          </a:xfrm>
          <a:prstGeom prst="rect">
            <a:avLst/>
          </a:prstGeom>
        </p:spPr>
      </p:pic>
      <p:sp>
        <p:nvSpPr>
          <p:cNvPr id="31" name="TextovéPole 30">
            <a:extLst>
              <a:ext uri="{FF2B5EF4-FFF2-40B4-BE49-F238E27FC236}">
                <a16:creationId xmlns:a16="http://schemas.microsoft.com/office/drawing/2014/main" id="{AD854012-F252-E6B4-C5A3-A583B89F81E6}"/>
              </a:ext>
            </a:extLst>
          </p:cNvPr>
          <p:cNvSpPr txBox="1"/>
          <p:nvPr/>
        </p:nvSpPr>
        <p:spPr>
          <a:xfrm>
            <a:off x="485755" y="2191401"/>
            <a:ext cx="1542176" cy="646331"/>
          </a:xfrm>
          <a:prstGeom prst="rect">
            <a:avLst/>
          </a:prstGeom>
          <a:noFill/>
        </p:spPr>
        <p:txBody>
          <a:bodyPr wrap="square" rtlCol="0">
            <a:spAutoFit/>
          </a:bodyPr>
          <a:lstStyle/>
          <a:p>
            <a:pPr algn="ctr"/>
            <a:r>
              <a:rPr lang="cs-CZ" b="1" dirty="0">
                <a:solidFill>
                  <a:schemeClr val="tx1">
                    <a:lumMod val="85000"/>
                    <a:lumOff val="15000"/>
                  </a:schemeClr>
                </a:solidFill>
              </a:rPr>
              <a:t>Vícenásobná senzorika</a:t>
            </a:r>
          </a:p>
        </p:txBody>
      </p:sp>
      <p:sp>
        <p:nvSpPr>
          <p:cNvPr id="32" name="TextovéPole 31">
            <a:extLst>
              <a:ext uri="{FF2B5EF4-FFF2-40B4-BE49-F238E27FC236}">
                <a16:creationId xmlns:a16="http://schemas.microsoft.com/office/drawing/2014/main" id="{46AE7B34-5BC3-3CDF-E973-26574F6D4E96}"/>
              </a:ext>
            </a:extLst>
          </p:cNvPr>
          <p:cNvSpPr txBox="1"/>
          <p:nvPr/>
        </p:nvSpPr>
        <p:spPr>
          <a:xfrm>
            <a:off x="2520969" y="2191401"/>
            <a:ext cx="1898126" cy="923330"/>
          </a:xfrm>
          <a:prstGeom prst="rect">
            <a:avLst/>
          </a:prstGeom>
          <a:noFill/>
        </p:spPr>
        <p:txBody>
          <a:bodyPr wrap="square" rtlCol="0">
            <a:spAutoFit/>
          </a:bodyPr>
          <a:lstStyle/>
          <a:p>
            <a:pPr lvl="1" algn="ctr"/>
            <a:r>
              <a:rPr lang="cs-CZ" sz="1800" b="1" dirty="0">
                <a:solidFill>
                  <a:schemeClr val="tx1">
                    <a:lumMod val="85000"/>
                    <a:lumOff val="15000"/>
                  </a:schemeClr>
                </a:solidFill>
                <a:effectLst/>
                <a:ea typeface="Calibri" panose="020F0502020204030204" pitchFamily="34" charset="0"/>
                <a:cs typeface="Times New Roman" panose="02020603050405020304" pitchFamily="18" charset="0"/>
              </a:rPr>
              <a:t>Lokální předpověď počasí</a:t>
            </a:r>
            <a:endParaRPr lang="cs-CZ" dirty="0">
              <a:solidFill>
                <a:schemeClr val="tx1">
                  <a:lumMod val="85000"/>
                  <a:lumOff val="15000"/>
                </a:schemeClr>
              </a:solidFill>
            </a:endParaRPr>
          </a:p>
        </p:txBody>
      </p:sp>
      <p:sp>
        <p:nvSpPr>
          <p:cNvPr id="33" name="TextovéPole 32">
            <a:extLst>
              <a:ext uri="{FF2B5EF4-FFF2-40B4-BE49-F238E27FC236}">
                <a16:creationId xmlns:a16="http://schemas.microsoft.com/office/drawing/2014/main" id="{19E5494B-5AA1-635A-B1AC-E21A26295A2F}"/>
              </a:ext>
            </a:extLst>
          </p:cNvPr>
          <p:cNvSpPr txBox="1"/>
          <p:nvPr/>
        </p:nvSpPr>
        <p:spPr>
          <a:xfrm>
            <a:off x="5301743" y="2191401"/>
            <a:ext cx="1542176" cy="646331"/>
          </a:xfrm>
          <a:prstGeom prst="rect">
            <a:avLst/>
          </a:prstGeom>
          <a:noFill/>
        </p:spPr>
        <p:txBody>
          <a:bodyPr wrap="square" rtlCol="0">
            <a:spAutoFit/>
          </a:bodyPr>
          <a:lstStyle/>
          <a:p>
            <a:pPr algn="ctr"/>
            <a:r>
              <a:rPr lang="cs-CZ" b="1" dirty="0">
                <a:solidFill>
                  <a:schemeClr val="tx1">
                    <a:lumMod val="85000"/>
                    <a:lumOff val="15000"/>
                  </a:schemeClr>
                </a:solidFill>
              </a:rPr>
              <a:t>Výpočet rosného bodu</a:t>
            </a:r>
          </a:p>
        </p:txBody>
      </p:sp>
      <p:sp>
        <p:nvSpPr>
          <p:cNvPr id="34" name="TextovéPole 33">
            <a:extLst>
              <a:ext uri="{FF2B5EF4-FFF2-40B4-BE49-F238E27FC236}">
                <a16:creationId xmlns:a16="http://schemas.microsoft.com/office/drawing/2014/main" id="{B0B726B8-E024-B49F-D300-E03B05F6C65E}"/>
              </a:ext>
            </a:extLst>
          </p:cNvPr>
          <p:cNvSpPr txBox="1"/>
          <p:nvPr/>
        </p:nvSpPr>
        <p:spPr>
          <a:xfrm>
            <a:off x="262861" y="3148540"/>
            <a:ext cx="2110717" cy="676467"/>
          </a:xfrm>
          <a:prstGeom prst="rect">
            <a:avLst/>
          </a:prstGeom>
          <a:noFill/>
        </p:spPr>
        <p:txBody>
          <a:bodyPr wrap="square" rtlCol="0">
            <a:spAutoFit/>
          </a:bodyPr>
          <a:lstStyle/>
          <a:p>
            <a:pPr algn="ctr">
              <a:lnSpc>
                <a:spcPct val="107000"/>
              </a:lnSpc>
              <a:spcAft>
                <a:spcPts val="800"/>
              </a:spcAft>
            </a:pPr>
            <a:r>
              <a:rPr lang="cs-CZ" sz="1200" dirty="0"/>
              <a:t>Senzor studené koleje </a:t>
            </a:r>
            <a:r>
              <a:rPr lang="en-US" sz="1200" dirty="0"/>
              <a:t>| </a:t>
            </a:r>
            <a:r>
              <a:rPr lang="cs-CZ" sz="1200" dirty="0"/>
              <a:t>Senzor teplé koleje Srážkoměr</a:t>
            </a:r>
            <a:br>
              <a:rPr lang="cs-CZ" sz="1200" dirty="0"/>
            </a:br>
            <a:r>
              <a:rPr lang="cs-CZ" sz="1200" dirty="0"/>
              <a:t>Teploměr </a:t>
            </a:r>
            <a:r>
              <a:rPr lang="en-US" sz="1200" dirty="0"/>
              <a:t>| </a:t>
            </a:r>
            <a:r>
              <a:rPr lang="cs-CZ" sz="1200" dirty="0"/>
              <a:t>Vlhkoměr</a:t>
            </a:r>
          </a:p>
        </p:txBody>
      </p:sp>
      <p:sp>
        <p:nvSpPr>
          <p:cNvPr id="36" name="TextovéPole 35">
            <a:extLst>
              <a:ext uri="{FF2B5EF4-FFF2-40B4-BE49-F238E27FC236}">
                <a16:creationId xmlns:a16="http://schemas.microsoft.com/office/drawing/2014/main" id="{9772DA8E-2FBB-B8EC-F957-4755685142E6}"/>
              </a:ext>
            </a:extLst>
          </p:cNvPr>
          <p:cNvSpPr txBox="1"/>
          <p:nvPr/>
        </p:nvSpPr>
        <p:spPr>
          <a:xfrm>
            <a:off x="2748109" y="3148539"/>
            <a:ext cx="1912689" cy="830998"/>
          </a:xfrm>
          <a:prstGeom prst="rect">
            <a:avLst/>
          </a:prstGeom>
          <a:noFill/>
        </p:spPr>
        <p:txBody>
          <a:bodyPr wrap="square" rtlCol="0">
            <a:spAutoFit/>
          </a:bodyPr>
          <a:lstStyle/>
          <a:p>
            <a:pPr algn="ctr"/>
            <a:r>
              <a:rPr lang="cs-CZ" sz="1200" dirty="0"/>
              <a:t>Zvýšení efektivity řízení ohřevu na základě očekávaných podmínek</a:t>
            </a:r>
          </a:p>
          <a:p>
            <a:pPr algn="ctr"/>
            <a:endParaRPr lang="cs-CZ" sz="1200" dirty="0"/>
          </a:p>
        </p:txBody>
      </p:sp>
      <p:sp>
        <p:nvSpPr>
          <p:cNvPr id="38" name="TextovéPole 37">
            <a:extLst>
              <a:ext uri="{FF2B5EF4-FFF2-40B4-BE49-F238E27FC236}">
                <a16:creationId xmlns:a16="http://schemas.microsoft.com/office/drawing/2014/main" id="{5DA21CEA-970B-0A01-1A9A-3EC61B2082EA}"/>
              </a:ext>
            </a:extLst>
          </p:cNvPr>
          <p:cNvSpPr txBox="1"/>
          <p:nvPr/>
        </p:nvSpPr>
        <p:spPr>
          <a:xfrm>
            <a:off x="5119932" y="3148540"/>
            <a:ext cx="1912689" cy="461665"/>
          </a:xfrm>
          <a:prstGeom prst="rect">
            <a:avLst/>
          </a:prstGeom>
          <a:noFill/>
        </p:spPr>
        <p:txBody>
          <a:bodyPr wrap="square" rtlCol="0">
            <a:spAutoFit/>
          </a:bodyPr>
          <a:lstStyle/>
          <a:p>
            <a:pPr algn="ctr"/>
            <a:r>
              <a:rPr lang="cs-CZ" sz="1200" dirty="0"/>
              <a:t>Otopný systém pracuje s hodnotou rosného bodu </a:t>
            </a:r>
          </a:p>
        </p:txBody>
      </p:sp>
      <p:sp>
        <p:nvSpPr>
          <p:cNvPr id="39" name="TextovéPole 38">
            <a:extLst>
              <a:ext uri="{FF2B5EF4-FFF2-40B4-BE49-F238E27FC236}">
                <a16:creationId xmlns:a16="http://schemas.microsoft.com/office/drawing/2014/main" id="{5CC05B38-7285-52F0-269F-2158FF4B0118}"/>
              </a:ext>
            </a:extLst>
          </p:cNvPr>
          <p:cNvSpPr txBox="1"/>
          <p:nvPr/>
        </p:nvSpPr>
        <p:spPr>
          <a:xfrm>
            <a:off x="7605902" y="4463531"/>
            <a:ext cx="1654609" cy="923330"/>
          </a:xfrm>
          <a:prstGeom prst="rect">
            <a:avLst/>
          </a:prstGeom>
          <a:noFill/>
        </p:spPr>
        <p:txBody>
          <a:bodyPr wrap="square" rtlCol="0">
            <a:spAutoFit/>
          </a:bodyPr>
          <a:lstStyle/>
          <a:p>
            <a:pPr algn="ctr"/>
            <a:r>
              <a:rPr lang="cs-CZ" b="1" dirty="0">
                <a:solidFill>
                  <a:schemeClr val="tx1">
                    <a:lumMod val="85000"/>
                    <a:lumOff val="15000"/>
                  </a:schemeClr>
                </a:solidFill>
              </a:rPr>
              <a:t>Plná autonomie provozu </a:t>
            </a:r>
          </a:p>
        </p:txBody>
      </p:sp>
      <p:sp>
        <p:nvSpPr>
          <p:cNvPr id="40" name="TextovéPole 39">
            <a:extLst>
              <a:ext uri="{FF2B5EF4-FFF2-40B4-BE49-F238E27FC236}">
                <a16:creationId xmlns:a16="http://schemas.microsoft.com/office/drawing/2014/main" id="{00B3D64B-B80C-5917-3423-D42F18CB5ED1}"/>
              </a:ext>
            </a:extLst>
          </p:cNvPr>
          <p:cNvSpPr txBox="1"/>
          <p:nvPr/>
        </p:nvSpPr>
        <p:spPr>
          <a:xfrm>
            <a:off x="7481604" y="5534661"/>
            <a:ext cx="1912689" cy="461665"/>
          </a:xfrm>
          <a:prstGeom prst="rect">
            <a:avLst/>
          </a:prstGeom>
          <a:noFill/>
        </p:spPr>
        <p:txBody>
          <a:bodyPr wrap="square" rtlCol="0">
            <a:spAutoFit/>
          </a:bodyPr>
          <a:lstStyle/>
          <a:p>
            <a:pPr algn="ctr"/>
            <a:r>
              <a:rPr lang="cs-CZ" sz="1200" dirty="0"/>
              <a:t>Provoz bez nutnosti </a:t>
            </a:r>
            <a:br>
              <a:rPr lang="cs-CZ" sz="1200" dirty="0"/>
            </a:br>
            <a:r>
              <a:rPr lang="cs-CZ" sz="1200" dirty="0"/>
              <a:t>obsluhy a lokální správy</a:t>
            </a:r>
          </a:p>
        </p:txBody>
      </p:sp>
      <p:sp>
        <p:nvSpPr>
          <p:cNvPr id="42" name="TextovéPole 41">
            <a:extLst>
              <a:ext uri="{FF2B5EF4-FFF2-40B4-BE49-F238E27FC236}">
                <a16:creationId xmlns:a16="http://schemas.microsoft.com/office/drawing/2014/main" id="{AAAF36F9-6BF9-C374-B1E9-180782EBC26C}"/>
              </a:ext>
            </a:extLst>
          </p:cNvPr>
          <p:cNvSpPr txBox="1"/>
          <p:nvPr/>
        </p:nvSpPr>
        <p:spPr>
          <a:xfrm>
            <a:off x="5393709" y="4463531"/>
            <a:ext cx="1547958" cy="646331"/>
          </a:xfrm>
          <a:prstGeom prst="rect">
            <a:avLst/>
          </a:prstGeom>
          <a:noFill/>
        </p:spPr>
        <p:txBody>
          <a:bodyPr wrap="square">
            <a:spAutoFit/>
          </a:bodyPr>
          <a:lstStyle/>
          <a:p>
            <a:r>
              <a:rPr lang="cs-CZ" b="1" dirty="0">
                <a:solidFill>
                  <a:schemeClr val="tx1">
                    <a:lumMod val="85000"/>
                    <a:lumOff val="15000"/>
                  </a:schemeClr>
                </a:solidFill>
              </a:rPr>
              <a:t>Mnohočetná komunikace</a:t>
            </a:r>
          </a:p>
        </p:txBody>
      </p:sp>
      <p:sp>
        <p:nvSpPr>
          <p:cNvPr id="44" name="TextovéPole 43">
            <a:extLst>
              <a:ext uri="{FF2B5EF4-FFF2-40B4-BE49-F238E27FC236}">
                <a16:creationId xmlns:a16="http://schemas.microsoft.com/office/drawing/2014/main" id="{21F59991-7BFA-1EE7-0D5F-3DDCFDF6AC96}"/>
              </a:ext>
            </a:extLst>
          </p:cNvPr>
          <p:cNvSpPr txBox="1"/>
          <p:nvPr/>
        </p:nvSpPr>
        <p:spPr>
          <a:xfrm>
            <a:off x="5112671" y="5257765"/>
            <a:ext cx="1912689" cy="830997"/>
          </a:xfrm>
          <a:prstGeom prst="rect">
            <a:avLst/>
          </a:prstGeom>
          <a:noFill/>
        </p:spPr>
        <p:txBody>
          <a:bodyPr wrap="square" rtlCol="0">
            <a:spAutoFit/>
          </a:bodyPr>
          <a:lstStyle/>
          <a:p>
            <a:pPr algn="ctr"/>
            <a:r>
              <a:rPr lang="cs-CZ" sz="1200" dirty="0"/>
              <a:t>Vzdálené komunikace </a:t>
            </a:r>
            <a:r>
              <a:rPr lang="en-US" sz="1200" dirty="0"/>
              <a:t> </a:t>
            </a:r>
            <a:r>
              <a:rPr lang="cs-CZ" sz="1200" dirty="0"/>
              <a:t>Vzdálení </a:t>
            </a:r>
            <a:r>
              <a:rPr lang="en-US" sz="1200" dirty="0" err="1"/>
              <a:t>ovl</a:t>
            </a:r>
            <a:r>
              <a:rPr lang="cs-CZ" sz="1200" dirty="0" err="1"/>
              <a:t>ádání</a:t>
            </a:r>
            <a:r>
              <a:rPr lang="en-US" sz="1200" dirty="0"/>
              <a:t> </a:t>
            </a:r>
            <a:r>
              <a:rPr lang="cs-CZ" sz="1200" dirty="0"/>
              <a:t> </a:t>
            </a:r>
            <a:r>
              <a:rPr lang="cs-CZ" sz="1200" dirty="0" err="1"/>
              <a:t>Modbus</a:t>
            </a:r>
            <a:r>
              <a:rPr lang="cs-CZ" sz="1200" dirty="0"/>
              <a:t> </a:t>
            </a:r>
            <a:r>
              <a:rPr lang="en-US" sz="1200" dirty="0"/>
              <a:t>|</a:t>
            </a:r>
            <a:r>
              <a:rPr lang="cs-CZ" sz="1200" dirty="0"/>
              <a:t>API</a:t>
            </a:r>
            <a:r>
              <a:rPr lang="en-US" sz="1200" dirty="0"/>
              <a:t> |</a:t>
            </a:r>
            <a:r>
              <a:rPr lang="cs-CZ" sz="1200" dirty="0"/>
              <a:t> </a:t>
            </a:r>
            <a:r>
              <a:rPr lang="en-US" sz="1200" dirty="0"/>
              <a:t>E</a:t>
            </a:r>
            <a:r>
              <a:rPr lang="cs-CZ" sz="1200" dirty="0"/>
              <a:t>mail </a:t>
            </a:r>
            <a:br>
              <a:rPr lang="en-US" sz="1200" dirty="0"/>
            </a:br>
            <a:r>
              <a:rPr lang="en-US" sz="1200" dirty="0"/>
              <a:t>SMS |</a:t>
            </a:r>
            <a:r>
              <a:rPr lang="cs-CZ" sz="1200" dirty="0"/>
              <a:t> </a:t>
            </a:r>
            <a:r>
              <a:rPr lang="en-US" sz="1200" dirty="0"/>
              <a:t>I</a:t>
            </a:r>
            <a:r>
              <a:rPr lang="cs-CZ" sz="1200" dirty="0" err="1"/>
              <a:t>ntegrace</a:t>
            </a:r>
            <a:r>
              <a:rPr lang="cs-CZ" sz="1200" dirty="0"/>
              <a:t> DDTS</a:t>
            </a:r>
          </a:p>
        </p:txBody>
      </p:sp>
      <p:sp>
        <p:nvSpPr>
          <p:cNvPr id="46" name="TextovéPole 45">
            <a:extLst>
              <a:ext uri="{FF2B5EF4-FFF2-40B4-BE49-F238E27FC236}">
                <a16:creationId xmlns:a16="http://schemas.microsoft.com/office/drawing/2014/main" id="{A0897F3A-0919-F24D-DCF0-71C23B0ABB6A}"/>
              </a:ext>
            </a:extLst>
          </p:cNvPr>
          <p:cNvSpPr txBox="1"/>
          <p:nvPr/>
        </p:nvSpPr>
        <p:spPr>
          <a:xfrm>
            <a:off x="2685634" y="5505091"/>
            <a:ext cx="2100042" cy="676467"/>
          </a:xfrm>
          <a:prstGeom prst="rect">
            <a:avLst/>
          </a:prstGeom>
          <a:noFill/>
        </p:spPr>
        <p:txBody>
          <a:bodyPr wrap="square">
            <a:spAutoFit/>
          </a:bodyPr>
          <a:lstStyle/>
          <a:p>
            <a:pPr algn="ctr">
              <a:lnSpc>
                <a:spcPct val="107000"/>
              </a:lnSpc>
              <a:spcAft>
                <a:spcPts val="800"/>
              </a:spcAft>
            </a:pPr>
            <a:r>
              <a:rPr lang="cs-CZ" sz="1200" dirty="0"/>
              <a:t>Podpora pro řízení ohřevu  v rámci regulace technického maxima</a:t>
            </a:r>
          </a:p>
        </p:txBody>
      </p:sp>
      <p:sp>
        <p:nvSpPr>
          <p:cNvPr id="47" name="TextovéPole 46">
            <a:extLst>
              <a:ext uri="{FF2B5EF4-FFF2-40B4-BE49-F238E27FC236}">
                <a16:creationId xmlns:a16="http://schemas.microsoft.com/office/drawing/2014/main" id="{EF5AFA2F-7A72-382B-7CB0-E60DE2CC371C}"/>
              </a:ext>
            </a:extLst>
          </p:cNvPr>
          <p:cNvSpPr txBox="1"/>
          <p:nvPr/>
        </p:nvSpPr>
        <p:spPr>
          <a:xfrm>
            <a:off x="2865359" y="4463531"/>
            <a:ext cx="1654609" cy="923330"/>
          </a:xfrm>
          <a:prstGeom prst="rect">
            <a:avLst/>
          </a:prstGeom>
          <a:noFill/>
        </p:spPr>
        <p:txBody>
          <a:bodyPr wrap="square" rtlCol="0">
            <a:spAutoFit/>
          </a:bodyPr>
          <a:lstStyle/>
          <a:p>
            <a:pPr algn="ctr"/>
            <a:r>
              <a:rPr lang="cs-CZ" b="1" dirty="0">
                <a:solidFill>
                  <a:schemeClr val="tx1">
                    <a:lumMod val="85000"/>
                    <a:lumOff val="15000"/>
                  </a:schemeClr>
                </a:solidFill>
              </a:rPr>
              <a:t>R</a:t>
            </a:r>
            <a:r>
              <a:rPr lang="en-US" b="1" dirty="0" err="1">
                <a:solidFill>
                  <a:schemeClr val="tx1">
                    <a:lumMod val="85000"/>
                    <a:lumOff val="15000"/>
                  </a:schemeClr>
                </a:solidFill>
              </a:rPr>
              <a:t>egulace</a:t>
            </a:r>
            <a:r>
              <a:rPr lang="cs-CZ" b="1" dirty="0">
                <a:solidFill>
                  <a:schemeClr val="tx1">
                    <a:lumMod val="85000"/>
                    <a:lumOff val="15000"/>
                  </a:schemeClr>
                </a:solidFill>
              </a:rPr>
              <a:t> odběrového</a:t>
            </a:r>
            <a:r>
              <a:rPr lang="en-US" b="1" dirty="0">
                <a:solidFill>
                  <a:schemeClr val="tx1">
                    <a:lumMod val="85000"/>
                    <a:lumOff val="15000"/>
                  </a:schemeClr>
                </a:solidFill>
              </a:rPr>
              <a:t>  maxima</a:t>
            </a:r>
            <a:endParaRPr lang="cs-CZ" b="1" dirty="0">
              <a:solidFill>
                <a:schemeClr val="tx1">
                  <a:lumMod val="85000"/>
                  <a:lumOff val="15000"/>
                </a:schemeClr>
              </a:solidFill>
            </a:endParaRPr>
          </a:p>
        </p:txBody>
      </p:sp>
      <p:sp>
        <p:nvSpPr>
          <p:cNvPr id="48" name="TextovéPole 47">
            <a:extLst>
              <a:ext uri="{FF2B5EF4-FFF2-40B4-BE49-F238E27FC236}">
                <a16:creationId xmlns:a16="http://schemas.microsoft.com/office/drawing/2014/main" id="{4F0CFF60-847E-3AA3-AA96-56804E239D51}"/>
              </a:ext>
            </a:extLst>
          </p:cNvPr>
          <p:cNvSpPr txBox="1"/>
          <p:nvPr/>
        </p:nvSpPr>
        <p:spPr>
          <a:xfrm>
            <a:off x="7596617" y="2191401"/>
            <a:ext cx="1654609" cy="646331"/>
          </a:xfrm>
          <a:prstGeom prst="rect">
            <a:avLst/>
          </a:prstGeom>
          <a:noFill/>
        </p:spPr>
        <p:txBody>
          <a:bodyPr wrap="square" rtlCol="0">
            <a:spAutoFit/>
          </a:bodyPr>
          <a:lstStyle/>
          <a:p>
            <a:pPr algn="ctr"/>
            <a:r>
              <a:rPr lang="cs-CZ" b="1" dirty="0">
                <a:solidFill>
                  <a:schemeClr val="tx1">
                    <a:lumMod val="85000"/>
                    <a:lumOff val="15000"/>
                  </a:schemeClr>
                </a:solidFill>
              </a:rPr>
              <a:t>Monitoring a analýza dat</a:t>
            </a:r>
          </a:p>
        </p:txBody>
      </p:sp>
      <p:sp>
        <p:nvSpPr>
          <p:cNvPr id="49" name="TextovéPole 48">
            <a:extLst>
              <a:ext uri="{FF2B5EF4-FFF2-40B4-BE49-F238E27FC236}">
                <a16:creationId xmlns:a16="http://schemas.microsoft.com/office/drawing/2014/main" id="{2B8DEF8C-B0DB-FEE4-0FF1-374735DD96B2}"/>
              </a:ext>
            </a:extLst>
          </p:cNvPr>
          <p:cNvSpPr txBox="1"/>
          <p:nvPr/>
        </p:nvSpPr>
        <p:spPr>
          <a:xfrm>
            <a:off x="7481604" y="3148540"/>
            <a:ext cx="2140777" cy="1269322"/>
          </a:xfrm>
          <a:prstGeom prst="rect">
            <a:avLst/>
          </a:prstGeom>
          <a:noFill/>
        </p:spPr>
        <p:txBody>
          <a:bodyPr wrap="square">
            <a:spAutoFit/>
          </a:bodyPr>
          <a:lstStyle/>
          <a:p>
            <a:pPr algn="ctr">
              <a:lnSpc>
                <a:spcPct val="107000"/>
              </a:lnSpc>
              <a:spcAft>
                <a:spcPts val="800"/>
              </a:spcAft>
            </a:pPr>
            <a:r>
              <a:rPr lang="cs-CZ" sz="1200" dirty="0"/>
              <a:t>Služby komplexního dohledu</a:t>
            </a:r>
            <a:br>
              <a:rPr lang="en-US" sz="1200" dirty="0"/>
            </a:br>
            <a:r>
              <a:rPr lang="cs-CZ" sz="1200" dirty="0"/>
              <a:t>Monitoring chodu a spotřeby</a:t>
            </a:r>
            <a:br>
              <a:rPr lang="cs-CZ" sz="1200" dirty="0"/>
            </a:br>
            <a:r>
              <a:rPr lang="cs-CZ" sz="1200" dirty="0"/>
              <a:t>Archivace poruch</a:t>
            </a:r>
            <a:br>
              <a:rPr lang="en-US" sz="1200" dirty="0"/>
            </a:br>
            <a:br>
              <a:rPr lang="cs-CZ" sz="1200" dirty="0"/>
            </a:br>
            <a:br>
              <a:rPr lang="cs-CZ" sz="1200" dirty="0"/>
            </a:br>
            <a:endParaRPr lang="cs-CZ" sz="1200" dirty="0"/>
          </a:p>
        </p:txBody>
      </p:sp>
      <p:sp>
        <p:nvSpPr>
          <p:cNvPr id="50" name="TextovéPole 49">
            <a:extLst>
              <a:ext uri="{FF2B5EF4-FFF2-40B4-BE49-F238E27FC236}">
                <a16:creationId xmlns:a16="http://schemas.microsoft.com/office/drawing/2014/main" id="{7C11DC53-BA38-B345-92F2-FC3AD1EB6ABF}"/>
              </a:ext>
            </a:extLst>
          </p:cNvPr>
          <p:cNvSpPr txBox="1"/>
          <p:nvPr/>
        </p:nvSpPr>
        <p:spPr>
          <a:xfrm>
            <a:off x="165650" y="5567808"/>
            <a:ext cx="2278941" cy="646331"/>
          </a:xfrm>
          <a:prstGeom prst="rect">
            <a:avLst/>
          </a:prstGeom>
          <a:noFill/>
        </p:spPr>
        <p:txBody>
          <a:bodyPr wrap="square">
            <a:spAutoFit/>
          </a:bodyPr>
          <a:lstStyle/>
          <a:p>
            <a:pPr algn="ctr"/>
            <a:r>
              <a:rPr lang="cs-CZ" sz="1200" dirty="0"/>
              <a:t>Meteorologické profily</a:t>
            </a:r>
          </a:p>
          <a:p>
            <a:pPr algn="ctr"/>
            <a:r>
              <a:rPr lang="cs-CZ" sz="1200" dirty="0"/>
              <a:t>Uživatelská změna algoritmu </a:t>
            </a:r>
            <a:br>
              <a:rPr lang="cs-CZ" sz="1200" dirty="0"/>
            </a:br>
            <a:endParaRPr lang="cs-CZ" sz="1200" dirty="0"/>
          </a:p>
        </p:txBody>
      </p:sp>
      <p:sp>
        <p:nvSpPr>
          <p:cNvPr id="51" name="TextovéPole 50">
            <a:extLst>
              <a:ext uri="{FF2B5EF4-FFF2-40B4-BE49-F238E27FC236}">
                <a16:creationId xmlns:a16="http://schemas.microsoft.com/office/drawing/2014/main" id="{E5379C72-D562-69C7-345A-E3004544C7C2}"/>
              </a:ext>
            </a:extLst>
          </p:cNvPr>
          <p:cNvSpPr txBox="1"/>
          <p:nvPr/>
        </p:nvSpPr>
        <p:spPr>
          <a:xfrm>
            <a:off x="482402" y="4463531"/>
            <a:ext cx="1654609" cy="923330"/>
          </a:xfrm>
          <a:prstGeom prst="rect">
            <a:avLst/>
          </a:prstGeom>
          <a:noFill/>
        </p:spPr>
        <p:txBody>
          <a:bodyPr wrap="square" rtlCol="0">
            <a:spAutoFit/>
          </a:bodyPr>
          <a:lstStyle/>
          <a:p>
            <a:pPr algn="ctr"/>
            <a:r>
              <a:rPr lang="cs-CZ" b="1" dirty="0">
                <a:solidFill>
                  <a:schemeClr val="tx1">
                    <a:lumMod val="85000"/>
                    <a:lumOff val="15000"/>
                  </a:schemeClr>
                </a:solidFill>
              </a:rPr>
              <a:t>Inovativní algoritmus provozu </a:t>
            </a:r>
          </a:p>
        </p:txBody>
      </p:sp>
      <p:sp>
        <p:nvSpPr>
          <p:cNvPr id="52" name="TextovéPole 51">
            <a:extLst>
              <a:ext uri="{FF2B5EF4-FFF2-40B4-BE49-F238E27FC236}">
                <a16:creationId xmlns:a16="http://schemas.microsoft.com/office/drawing/2014/main" id="{78617FC0-9696-2C4F-364E-FD8A56DACF42}"/>
              </a:ext>
            </a:extLst>
          </p:cNvPr>
          <p:cNvSpPr txBox="1"/>
          <p:nvPr/>
        </p:nvSpPr>
        <p:spPr>
          <a:xfrm>
            <a:off x="9970903" y="4463531"/>
            <a:ext cx="1800467" cy="923330"/>
          </a:xfrm>
          <a:prstGeom prst="rect">
            <a:avLst/>
          </a:prstGeom>
          <a:noFill/>
        </p:spPr>
        <p:txBody>
          <a:bodyPr wrap="square" rtlCol="0">
            <a:spAutoFit/>
          </a:bodyPr>
          <a:lstStyle/>
          <a:p>
            <a:pPr algn="ctr"/>
            <a:r>
              <a:rPr lang="cs-CZ" b="1" dirty="0">
                <a:solidFill>
                  <a:schemeClr val="tx1">
                    <a:lumMod val="85000"/>
                    <a:lumOff val="15000"/>
                  </a:schemeClr>
                </a:solidFill>
              </a:rPr>
              <a:t>Ovládání výměn s možným rozšířením</a:t>
            </a:r>
          </a:p>
        </p:txBody>
      </p:sp>
      <p:sp>
        <p:nvSpPr>
          <p:cNvPr id="54" name="TextovéPole 53">
            <a:extLst>
              <a:ext uri="{FF2B5EF4-FFF2-40B4-BE49-F238E27FC236}">
                <a16:creationId xmlns:a16="http://schemas.microsoft.com/office/drawing/2014/main" id="{D5A35A18-3B05-EDB8-5133-5A9D9F2B81E5}"/>
              </a:ext>
            </a:extLst>
          </p:cNvPr>
          <p:cNvSpPr txBox="1"/>
          <p:nvPr/>
        </p:nvSpPr>
        <p:spPr>
          <a:xfrm>
            <a:off x="9866089" y="5585327"/>
            <a:ext cx="1912689" cy="461665"/>
          </a:xfrm>
          <a:prstGeom prst="rect">
            <a:avLst/>
          </a:prstGeom>
          <a:noFill/>
        </p:spPr>
        <p:txBody>
          <a:bodyPr wrap="square" rtlCol="0">
            <a:spAutoFit/>
          </a:bodyPr>
          <a:lstStyle/>
          <a:p>
            <a:pPr algn="ctr"/>
            <a:r>
              <a:rPr lang="cs-CZ" sz="1200" dirty="0"/>
              <a:t>Veřejné osvětlení</a:t>
            </a:r>
            <a:br>
              <a:rPr lang="cs-CZ" sz="1200" dirty="0"/>
            </a:br>
            <a:r>
              <a:rPr lang="cs-CZ" sz="1200" dirty="0"/>
              <a:t>Detekce osob</a:t>
            </a:r>
          </a:p>
        </p:txBody>
      </p:sp>
      <p:sp>
        <p:nvSpPr>
          <p:cNvPr id="55" name="TextovéPole 54">
            <a:extLst>
              <a:ext uri="{FF2B5EF4-FFF2-40B4-BE49-F238E27FC236}">
                <a16:creationId xmlns:a16="http://schemas.microsoft.com/office/drawing/2014/main" id="{8F70D541-6B98-1059-397D-4E43593455D4}"/>
              </a:ext>
            </a:extLst>
          </p:cNvPr>
          <p:cNvSpPr txBox="1"/>
          <p:nvPr/>
        </p:nvSpPr>
        <p:spPr>
          <a:xfrm>
            <a:off x="9995130" y="2191401"/>
            <a:ext cx="1654609" cy="646331"/>
          </a:xfrm>
          <a:prstGeom prst="rect">
            <a:avLst/>
          </a:prstGeom>
          <a:noFill/>
        </p:spPr>
        <p:txBody>
          <a:bodyPr wrap="square" rtlCol="0">
            <a:spAutoFit/>
          </a:bodyPr>
          <a:lstStyle/>
          <a:p>
            <a:pPr algn="ctr"/>
            <a:r>
              <a:rPr lang="cs-CZ" b="1" dirty="0">
                <a:solidFill>
                  <a:schemeClr val="tx1">
                    <a:lumMod val="85000"/>
                    <a:lumOff val="15000"/>
                  </a:schemeClr>
                </a:solidFill>
              </a:rPr>
              <a:t>Mnohostranné řízení ohřevu</a:t>
            </a:r>
          </a:p>
        </p:txBody>
      </p:sp>
      <p:sp>
        <p:nvSpPr>
          <p:cNvPr id="56" name="TextovéPole 55">
            <a:extLst>
              <a:ext uri="{FF2B5EF4-FFF2-40B4-BE49-F238E27FC236}">
                <a16:creationId xmlns:a16="http://schemas.microsoft.com/office/drawing/2014/main" id="{96917C0E-A679-A2E0-E368-2FB5D9F49FCF}"/>
              </a:ext>
            </a:extLst>
          </p:cNvPr>
          <p:cNvSpPr txBox="1"/>
          <p:nvPr/>
        </p:nvSpPr>
        <p:spPr>
          <a:xfrm>
            <a:off x="9898688" y="3148540"/>
            <a:ext cx="1912689" cy="646331"/>
          </a:xfrm>
          <a:prstGeom prst="rect">
            <a:avLst/>
          </a:prstGeom>
          <a:noFill/>
        </p:spPr>
        <p:txBody>
          <a:bodyPr wrap="square" rtlCol="0">
            <a:spAutoFit/>
          </a:bodyPr>
          <a:lstStyle/>
          <a:p>
            <a:pPr algn="ctr"/>
            <a:r>
              <a:rPr lang="cs-CZ" sz="1200" dirty="0"/>
              <a:t>A</a:t>
            </a:r>
            <a:r>
              <a:rPr lang="pt-BR" sz="1200" dirty="0"/>
              <a:t>utomatick</a:t>
            </a:r>
            <a:r>
              <a:rPr lang="cs-CZ" sz="1200" dirty="0"/>
              <a:t>é</a:t>
            </a:r>
            <a:endParaRPr lang="en-US" sz="1200" dirty="0"/>
          </a:p>
          <a:p>
            <a:pPr algn="ctr"/>
            <a:r>
              <a:rPr lang="pt-BR" sz="1200" dirty="0"/>
              <a:t> </a:t>
            </a:r>
            <a:r>
              <a:rPr lang="cs-CZ" sz="1200" dirty="0"/>
              <a:t>M</a:t>
            </a:r>
            <a:r>
              <a:rPr lang="pt-BR" sz="1200" dirty="0"/>
              <a:t>anuální </a:t>
            </a:r>
          </a:p>
          <a:p>
            <a:pPr algn="ctr"/>
            <a:r>
              <a:rPr lang="cs-CZ" sz="1200" dirty="0"/>
              <a:t>T</a:t>
            </a:r>
            <a:r>
              <a:rPr lang="pt-BR" sz="1200" dirty="0"/>
              <a:t>estovací </a:t>
            </a:r>
            <a:endParaRPr lang="cs-CZ" sz="1200" dirty="0"/>
          </a:p>
        </p:txBody>
      </p:sp>
      <p:sp>
        <p:nvSpPr>
          <p:cNvPr id="58" name="TextovéPole 57">
            <a:extLst>
              <a:ext uri="{FF2B5EF4-FFF2-40B4-BE49-F238E27FC236}">
                <a16:creationId xmlns:a16="http://schemas.microsoft.com/office/drawing/2014/main" id="{4C26AF94-8522-6E79-F307-E6F535339876}"/>
              </a:ext>
            </a:extLst>
          </p:cNvPr>
          <p:cNvSpPr txBox="1"/>
          <p:nvPr/>
        </p:nvSpPr>
        <p:spPr>
          <a:xfrm>
            <a:off x="3317560" y="800119"/>
            <a:ext cx="5596852" cy="400110"/>
          </a:xfrm>
          <a:prstGeom prst="rect">
            <a:avLst/>
          </a:prstGeom>
          <a:noFill/>
        </p:spPr>
        <p:txBody>
          <a:bodyPr wrap="none" rtlCol="0">
            <a:spAutoFit/>
          </a:bodyPr>
          <a:lstStyle/>
          <a:p>
            <a:pPr algn="ctr"/>
            <a:r>
              <a:rPr lang="cs-CZ" sz="2000" b="1" dirty="0">
                <a:solidFill>
                  <a:schemeClr val="tx1">
                    <a:lumMod val="85000"/>
                    <a:lumOff val="15000"/>
                  </a:schemeClr>
                </a:solidFill>
                <a:latin typeface="Arial" panose="020B0604020202020204" pitchFamily="34" charset="0"/>
                <a:cs typeface="Arial" panose="020B0604020202020204" pitchFamily="34" charset="0"/>
              </a:rPr>
              <a:t> VLASTNOSTI A FUNKCIONALITY SYSTÉMU</a:t>
            </a:r>
          </a:p>
        </p:txBody>
      </p:sp>
      <p:pic>
        <p:nvPicPr>
          <p:cNvPr id="22" name="Obrázek 21">
            <a:extLst>
              <a:ext uri="{FF2B5EF4-FFF2-40B4-BE49-F238E27FC236}">
                <a16:creationId xmlns:a16="http://schemas.microsoft.com/office/drawing/2014/main" id="{A7152CB4-EC25-BA74-7B85-D47472074F33}"/>
              </a:ext>
            </a:extLst>
          </p:cNvPr>
          <p:cNvPicPr>
            <a:picLocks noChangeAspect="1"/>
          </p:cNvPicPr>
          <p:nvPr/>
        </p:nvPicPr>
        <p:blipFill>
          <a:blip r:embed="rId4"/>
          <a:stretch>
            <a:fillRect/>
          </a:stretch>
        </p:blipFill>
        <p:spPr>
          <a:xfrm>
            <a:off x="5838903" y="1320812"/>
            <a:ext cx="472333" cy="472333"/>
          </a:xfrm>
          <a:prstGeom prst="rect">
            <a:avLst/>
          </a:prstGeom>
        </p:spPr>
      </p:pic>
    </p:spTree>
    <p:extLst>
      <p:ext uri="{BB962C8B-B14F-4D97-AF65-F5344CB8AC3E}">
        <p14:creationId xmlns:p14="http://schemas.microsoft.com/office/powerpoint/2010/main" val="4227757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D7B1DA29-926E-D881-6CFD-A43938D4BB7A}"/>
              </a:ext>
            </a:extLst>
          </p:cNvPr>
          <p:cNvSpPr txBox="1"/>
          <p:nvPr/>
        </p:nvSpPr>
        <p:spPr>
          <a:xfrm>
            <a:off x="578768" y="3027519"/>
            <a:ext cx="11232821" cy="3782510"/>
          </a:xfrm>
          <a:prstGeom prst="rect">
            <a:avLst/>
          </a:prstGeom>
          <a:noFill/>
        </p:spPr>
        <p:txBody>
          <a:bodyPr wrap="square">
            <a:spAutoFit/>
          </a:bodyPr>
          <a:lstStyle/>
          <a:p>
            <a:pPr algn="just">
              <a:lnSpc>
                <a:spcPct val="107000"/>
              </a:lnSpc>
              <a:spcAft>
                <a:spcPts val="800"/>
              </a:spcAft>
            </a:pPr>
            <a:r>
              <a:rPr lang="cs-CZ" sz="2000" b="1" dirty="0">
                <a:solidFill>
                  <a:schemeClr val="tx1">
                    <a:lumMod val="85000"/>
                    <a:lumOff val="15000"/>
                  </a:schemeClr>
                </a:solidFill>
              </a:rPr>
              <a:t>KLÍČOVÉ VLASTNOSTI</a:t>
            </a:r>
          </a:p>
          <a:p>
            <a:pPr algn="just">
              <a:lnSpc>
                <a:spcPct val="107000"/>
              </a:lnSpc>
              <a:spcAft>
                <a:spcPts val="800"/>
              </a:spcAft>
            </a:pP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Mnohostranné řízení ohřevu: </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Systém poskytuje tři režimy řízení ohřevu – automatický, manuální a testovací. Automatický režim je optimalizován pro maximální energetickou účinnost, manuální režim umožňuje uživateli spustit ohřev podle aktuálních potřeb až na 60 minut, zatímco testovací režim zajišťuje snadnou kontrolu funkčnosti celého systému včetně funkce samotestování.</a:t>
            </a:r>
          </a:p>
          <a:p>
            <a:pPr algn="just">
              <a:lnSpc>
                <a:spcPct val="107000"/>
              </a:lnSpc>
              <a:spcAft>
                <a:spcPts val="800"/>
              </a:spcAft>
            </a:pP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Senzorika:</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Každá kolejová výměna je vybavena dvěma teplotními senzory pro získání referenční a aktuální teploty koleje. Systém dále obsahuje vlastní srážkoměr, teploměr a vlhkoměr pro komplexní sledování prostředí.</a:t>
            </a:r>
          </a:p>
          <a:p>
            <a:pPr algn="just">
              <a:lnSpc>
                <a:spcPct val="107000"/>
              </a:lnSpc>
              <a:spcAft>
                <a:spcPts val="800"/>
              </a:spcAft>
            </a:pP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Lokální předpověď počasí:</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Lokální předpověď počasí zvyšuje efektivitu řízení ohřevu na základě očekávaných podmínek.</a:t>
            </a:r>
          </a:p>
          <a:p>
            <a:pPr algn="just">
              <a:lnSpc>
                <a:spcPct val="107000"/>
              </a:lnSpc>
              <a:spcAft>
                <a:spcPts val="800"/>
              </a:spcAft>
            </a:pP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Komunikace:</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Flexibilní možnosti vzdálené komunikace prostřednictvím API</a:t>
            </a:r>
            <a:r>
              <a:rPr lang="cs-CZ" kern="1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 zabezpečeného rozhraní nebo skrze standardní průmyslové komunikační protokoly</a:t>
            </a: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Obrázek 11" descr="Obsah obrázku sníh, exteriér, zakryté, dřevo&#10;&#10;Popis byl vytvořen automaticky">
            <a:extLst>
              <a:ext uri="{FF2B5EF4-FFF2-40B4-BE49-F238E27FC236}">
                <a16:creationId xmlns:a16="http://schemas.microsoft.com/office/drawing/2014/main" id="{575AF194-E414-407D-78D7-6E09C4080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534" y="606816"/>
            <a:ext cx="3890055" cy="2708933"/>
          </a:xfrm>
          <a:prstGeom prst="rect">
            <a:avLst/>
          </a:prstGeom>
          <a:ln>
            <a:noFill/>
          </a:ln>
          <a:effectLst>
            <a:outerShdw blurRad="292100" dist="139700" dir="2700000" algn="tl" rotWithShape="0">
              <a:schemeClr val="bg1">
                <a:alpha val="65000"/>
              </a:schemeClr>
            </a:outerShdw>
          </a:effectLst>
        </p:spPr>
      </p:pic>
      <p:sp>
        <p:nvSpPr>
          <p:cNvPr id="13" name="TextovéPole 12">
            <a:extLst>
              <a:ext uri="{FF2B5EF4-FFF2-40B4-BE49-F238E27FC236}">
                <a16:creationId xmlns:a16="http://schemas.microsoft.com/office/drawing/2014/main" id="{3AB0EE7C-244A-99F6-2280-69B3A4BBCD63}"/>
              </a:ext>
            </a:extLst>
          </p:cNvPr>
          <p:cNvSpPr txBox="1"/>
          <p:nvPr/>
        </p:nvSpPr>
        <p:spPr>
          <a:xfrm>
            <a:off x="589653" y="606816"/>
            <a:ext cx="6922596" cy="2721194"/>
          </a:xfrm>
          <a:prstGeom prst="rect">
            <a:avLst/>
          </a:prstGeom>
          <a:noFill/>
        </p:spPr>
        <p:txBody>
          <a:bodyPr wrap="square">
            <a:spAutoFit/>
          </a:bodyPr>
          <a:lstStyle/>
          <a:p>
            <a:pPr algn="just">
              <a:lnSpc>
                <a:spcPct val="107000"/>
              </a:lnSpc>
              <a:spcBef>
                <a:spcPts val="1200"/>
              </a:spcBef>
              <a:spcAft>
                <a:spcPts val="800"/>
              </a:spcAft>
            </a:pPr>
            <a:r>
              <a:rPr lang="cs-CZ" sz="2000" b="1" dirty="0">
                <a:solidFill>
                  <a:schemeClr val="tx1">
                    <a:lumMod val="85000"/>
                    <a:lumOff val="15000"/>
                  </a:schemeClr>
                </a:solidFill>
              </a:rPr>
              <a:t>POPIS PRODUKTU</a:t>
            </a:r>
          </a:p>
          <a:p>
            <a:pPr algn="just">
              <a:lnSpc>
                <a:spcPct val="107000"/>
              </a:lnSpc>
              <a:spcAft>
                <a:spcPts val="800"/>
              </a:spcAft>
            </a:pPr>
            <a:r>
              <a:rPr lang="cs-CZ" kern="100" dirty="0">
                <a:solidFill>
                  <a:schemeClr val="tx1">
                    <a:lumMod val="85000"/>
                    <a:lumOff val="15000"/>
                  </a:schemeClr>
                </a:solidFill>
                <a:latin typeface="Calibri" panose="020F0502020204030204" pitchFamily="34" charset="0"/>
                <a:cs typeface="Times New Roman" panose="02020603050405020304" pitchFamily="18" charset="0"/>
              </a:rPr>
              <a:t>Nová generace </a:t>
            </a:r>
            <a:r>
              <a:rPr lang="cs-CZ"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představuje sofistikované řešení pro ohřev a ovládání železničních výměn. Toto zařízení je navrženo s důrazem na energetickou účinnost, díky pokročilému algoritmu a unikátní kombinací použitých senzorických prvků. Každé </a:t>
            </a:r>
            <a:r>
              <a:rPr lang="cs-CZ" kern="1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ř</a:t>
            </a:r>
            <a:r>
              <a:rPr lang="cs-CZ"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ešení je navrženo na míru pro splnění konkrétních požadavků v privátním či veřejném segmentu železniční dopravy.</a:t>
            </a:r>
          </a:p>
          <a:p>
            <a:pPr algn="just">
              <a:lnSpc>
                <a:spcPct val="107000"/>
              </a:lnSpc>
              <a:spcAft>
                <a:spcPts val="800"/>
              </a:spcAft>
            </a:pP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5297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D7B1DA29-926E-D881-6CFD-A43938D4BB7A}"/>
              </a:ext>
            </a:extLst>
          </p:cNvPr>
          <p:cNvSpPr txBox="1"/>
          <p:nvPr/>
        </p:nvSpPr>
        <p:spPr>
          <a:xfrm>
            <a:off x="367532" y="406695"/>
            <a:ext cx="11232821" cy="5960350"/>
          </a:xfrm>
          <a:prstGeom prst="rect">
            <a:avLst/>
          </a:prstGeom>
          <a:noFill/>
        </p:spPr>
        <p:txBody>
          <a:bodyPr wrap="square">
            <a:spAutoFit/>
          </a:bodyPr>
          <a:lstStyle/>
          <a:p>
            <a:pPr algn="ctr">
              <a:lnSpc>
                <a:spcPct val="107000"/>
              </a:lnSpc>
              <a:spcBef>
                <a:spcPts val="1200"/>
              </a:spcBef>
            </a:pPr>
            <a:r>
              <a:rPr lang="cs-CZ" sz="2000" b="1" dirty="0">
                <a:solidFill>
                  <a:schemeClr val="tx1">
                    <a:lumMod val="85000"/>
                    <a:lumOff val="15000"/>
                  </a:schemeClr>
                </a:solidFill>
              </a:rPr>
              <a:t>REGULAČNÍ SYSTÉM OHŘEVU</a:t>
            </a:r>
          </a:p>
          <a:p>
            <a:pPr algn="just">
              <a:lnSpc>
                <a:spcPct val="107000"/>
              </a:lnSpc>
              <a:spcBef>
                <a:spcPts val="1200"/>
              </a:spcBef>
            </a:pPr>
            <a:endParaRPr lang="cs-CZ" sz="1100" b="1" dirty="0">
              <a:solidFill>
                <a:schemeClr val="tx1">
                  <a:lumMod val="85000"/>
                  <a:lumOff val="15000"/>
                </a:schemeClr>
              </a:solidFill>
            </a:endParaRPr>
          </a:p>
          <a:p>
            <a:pPr algn="just">
              <a:lnSpc>
                <a:spcPct val="107000"/>
              </a:lnSpc>
              <a:spcAft>
                <a:spcPts val="800"/>
              </a:spcAft>
            </a:pP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Regulační systém se skládá ze snímače srážek, snímače teploty studené kolejnice, snímače teploty ohřívané kolejnice, snímače vlhkosti a teploty vzduchu a z regulační jednotky, včetně koncového komunikačního zařízení. Regulační systém zajišťuje automatické řízení, přičemž stupeň automatiky přímo závisí na klimatických podmínkách daného místa. </a:t>
            </a:r>
          </a:p>
          <a:p>
            <a:pPr algn="just">
              <a:lnSpc>
                <a:spcPct val="107000"/>
              </a:lnSpc>
              <a:spcAft>
                <a:spcPts val="800"/>
              </a:spcAft>
            </a:pPr>
            <a:endParaRPr lang="cs-CZ" sz="5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Snímače klimatických podmínek (snímač srážek a snímač teploty a vlhkosti) indikují déšť, sněžení a hodnotu rosného bodu. V kombinaci s lokální předpovědí počasí je regulační systém schopen vhodně zvolit stupeň ohřevu a tím snížit energetickou náročnost systému. Snímače klimatických podmínek se umisťují tak, aby snímané hodnoty odpovídaly reálnému stavu v prostoru vytápěných výhybek.</a:t>
            </a:r>
          </a:p>
          <a:p>
            <a:pPr algn="just">
              <a:lnSpc>
                <a:spcPct val="107000"/>
              </a:lnSpc>
              <a:spcAft>
                <a:spcPts val="800"/>
              </a:spcAft>
            </a:pPr>
            <a:endParaRPr lang="cs-CZ" sz="5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Čidlo teploty studené kolejnice je umístěno v dostatečné vzdálenosti od vytápěné výhybky tak, aby nebyly ohřevem jeho hodnoty ovlivňovány. Díky tomuto čidlu je možné přesněji určit teplotu kolejnice mimo ohřev. Snímač teploty ohřívané kolejnice je umístěn u táhla ohřívané výhybky tak, aby byl zajištěn dokonalý přenos tepla na čidlo a bylo omezeno jeho ochlazování mimo styk s kolejnicí. </a:t>
            </a:r>
          </a:p>
          <a:p>
            <a:pPr algn="just">
              <a:lnSpc>
                <a:spcPct val="107000"/>
              </a:lnSpc>
              <a:spcAft>
                <a:spcPts val="800"/>
              </a:spcAft>
            </a:pPr>
            <a:endParaRPr lang="cs-CZ" sz="5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Regulační jednotku je možno umístit do rozvaděče NN nebo do samostatné skříňky.</a:t>
            </a:r>
          </a:p>
          <a:p>
            <a:pPr algn="just">
              <a:lnSpc>
                <a:spcPct val="107000"/>
              </a:lnSpc>
              <a:spcAft>
                <a:spcPts val="800"/>
              </a:spcAft>
            </a:pP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7519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D7B1DA29-926E-D881-6CFD-A43938D4BB7A}"/>
              </a:ext>
            </a:extLst>
          </p:cNvPr>
          <p:cNvSpPr txBox="1"/>
          <p:nvPr/>
        </p:nvSpPr>
        <p:spPr>
          <a:xfrm>
            <a:off x="298706" y="577442"/>
            <a:ext cx="11232821" cy="5405268"/>
          </a:xfrm>
          <a:prstGeom prst="rect">
            <a:avLst/>
          </a:prstGeom>
          <a:noFill/>
        </p:spPr>
        <p:txBody>
          <a:bodyPr wrap="square">
            <a:spAutoFit/>
          </a:bodyPr>
          <a:lstStyle/>
          <a:p>
            <a:pPr algn="ctr">
              <a:lnSpc>
                <a:spcPct val="107000"/>
              </a:lnSpc>
              <a:spcBef>
                <a:spcPts val="1200"/>
              </a:spcBef>
            </a:pPr>
            <a:r>
              <a:rPr lang="cs-CZ" sz="2000" b="1" dirty="0">
                <a:solidFill>
                  <a:schemeClr val="tx1">
                    <a:lumMod val="85000"/>
                    <a:lumOff val="15000"/>
                  </a:schemeClr>
                </a:solidFill>
              </a:rPr>
              <a:t>MONITORING A ANALÝZA DAT</a:t>
            </a:r>
          </a:p>
          <a:p>
            <a:pPr algn="just">
              <a:lnSpc>
                <a:spcPct val="107000"/>
              </a:lnSpc>
              <a:spcBef>
                <a:spcPts val="1200"/>
              </a:spcBef>
            </a:pPr>
            <a:endParaRPr lang="cs-CZ" sz="100" b="1" dirty="0">
              <a:solidFill>
                <a:schemeClr val="tx1">
                  <a:lumMod val="85000"/>
                  <a:lumOff val="15000"/>
                </a:schemeClr>
              </a:solidFill>
            </a:endParaRPr>
          </a:p>
          <a:p>
            <a:pPr algn="just">
              <a:lnSpc>
                <a:spcPct val="107000"/>
              </a:lnSpc>
              <a:spcAft>
                <a:spcPts val="800"/>
              </a:spcAft>
            </a:pPr>
            <a:r>
              <a:rPr lang="cs-CZ" b="1" kern="100" dirty="0">
                <a:solidFill>
                  <a:schemeClr val="tx1">
                    <a:lumMod val="85000"/>
                    <a:lumOff val="15000"/>
                  </a:schemeClr>
                </a:solidFill>
                <a:latin typeface="Calibri" panose="020F0502020204030204" pitchFamily="34" charset="0"/>
                <a:cs typeface="Times New Roman" panose="02020603050405020304" pitchFamily="18" charset="0"/>
              </a:rPr>
              <a:t>Systém monitorování chyb: </a:t>
            </a:r>
            <a:r>
              <a:rPr lang="cs-CZ" kern="100" dirty="0">
                <a:solidFill>
                  <a:schemeClr val="tx1">
                    <a:lumMod val="85000"/>
                    <a:lumOff val="15000"/>
                  </a:schemeClr>
                </a:solidFill>
                <a:latin typeface="Calibri" panose="020F0502020204030204" pitchFamily="34" charset="0"/>
                <a:cs typeface="Times New Roman" panose="02020603050405020304" pitchFamily="18" charset="0"/>
              </a:rPr>
              <a:t>V případě výskytu poruchy, jako je selhání senzoru, systém automaticky detekuje problém a informuje uživatele. Stav topného okruhu je pravidelně monitorován a případné chyby jsou jasně indikovány.</a:t>
            </a:r>
          </a:p>
          <a:p>
            <a:pPr algn="just">
              <a:lnSpc>
                <a:spcPct val="107000"/>
              </a:lnSpc>
              <a:spcAft>
                <a:spcPts val="800"/>
              </a:spcAft>
            </a:pPr>
            <a:r>
              <a:rPr lang="cs-CZ" b="1" kern="100" dirty="0" err="1">
                <a:solidFill>
                  <a:schemeClr val="tx1">
                    <a:lumMod val="85000"/>
                    <a:lumOff val="15000"/>
                  </a:schemeClr>
                </a:solidFill>
                <a:latin typeface="Calibri" panose="020F0502020204030204" pitchFamily="34" charset="0"/>
                <a:cs typeface="Times New Roman" panose="02020603050405020304" pitchFamily="18" charset="0"/>
              </a:rPr>
              <a:t>Datalogger</a:t>
            </a:r>
            <a:r>
              <a:rPr lang="cs-CZ" kern="100" dirty="0">
                <a:solidFill>
                  <a:schemeClr val="tx1">
                    <a:lumMod val="85000"/>
                    <a:lumOff val="15000"/>
                  </a:schemeClr>
                </a:solidFill>
                <a:latin typeface="Calibri" panose="020F0502020204030204" pitchFamily="34" charset="0"/>
                <a:cs typeface="Times New Roman" panose="02020603050405020304" pitchFamily="18" charset="0"/>
              </a:rPr>
              <a:t>: Tento nástroj pravidelně shromažďuje a ukládá data o výkonu a stavu systému, což usnadňuje sledování a analýzu jeho funkce.</a:t>
            </a:r>
          </a:p>
          <a:p>
            <a:pPr algn="just">
              <a:lnSpc>
                <a:spcPct val="107000"/>
              </a:lnSpc>
              <a:spcAft>
                <a:spcPts val="800"/>
              </a:spcAft>
            </a:pPr>
            <a:r>
              <a:rPr lang="cs-CZ" b="1" kern="100" dirty="0">
                <a:solidFill>
                  <a:schemeClr val="tx1">
                    <a:lumMod val="85000"/>
                    <a:lumOff val="15000"/>
                  </a:schemeClr>
                </a:solidFill>
                <a:latin typeface="Calibri" panose="020F0502020204030204" pitchFamily="34" charset="0"/>
                <a:cs typeface="Times New Roman" panose="02020603050405020304" pitchFamily="18" charset="0"/>
              </a:rPr>
              <a:t>Externí obrazovka: </a:t>
            </a:r>
            <a:r>
              <a:rPr lang="cs-CZ" kern="100" dirty="0">
                <a:solidFill>
                  <a:schemeClr val="tx1">
                    <a:lumMod val="85000"/>
                    <a:lumOff val="15000"/>
                  </a:schemeClr>
                </a:solidFill>
                <a:latin typeface="Calibri" panose="020F0502020204030204" pitchFamily="34" charset="0"/>
                <a:cs typeface="Times New Roman" panose="02020603050405020304" pitchFamily="18" charset="0"/>
              </a:rPr>
              <a:t>Systém může být rozšířen o externí obrazovku (integrovanou do rozvaděče nebo umístěnou v budově nádraží), která zobrazuje aktuální data a umožňuje přihlášeným uživatelům měnit režimy, parametry a prohlížet knihu. </a:t>
            </a:r>
          </a:p>
          <a:p>
            <a:pPr algn="ctr">
              <a:lnSpc>
                <a:spcPct val="107000"/>
              </a:lnSpc>
              <a:spcBef>
                <a:spcPts val="1200"/>
              </a:spcBef>
            </a:pPr>
            <a:r>
              <a:rPr lang="cs-CZ" sz="2000" b="1" dirty="0">
                <a:solidFill>
                  <a:schemeClr val="tx1">
                    <a:lumMod val="85000"/>
                    <a:lumOff val="15000"/>
                  </a:schemeClr>
                </a:solidFill>
              </a:rPr>
              <a:t>TOPNÉ TYČE</a:t>
            </a:r>
          </a:p>
          <a:p>
            <a:pPr algn="just">
              <a:lnSpc>
                <a:spcPct val="107000"/>
              </a:lnSpc>
              <a:spcAft>
                <a:spcPts val="800"/>
              </a:spcAft>
            </a:pPr>
            <a:endParaRPr lang="cs-CZ" sz="1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Jsou použity topné tyče od firmy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Türk</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&amp;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Hillinger</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typu RKW. Ploché trubkové ohřívače typu RKW jsou vhodné pro všechny typy železničních profilů a skládají se z plochého topení typu RKF-24 a vodotěsné spojovací skříně. </a:t>
            </a:r>
          </a:p>
          <a:p>
            <a:pPr algn="just">
              <a:lnSpc>
                <a:spcPct val="107000"/>
              </a:lnSpc>
              <a:spcAft>
                <a:spcPts val="800"/>
              </a:spcAft>
            </a:pP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Počet a výkon ohřívacích tyčí je určen typem výhybky a lokálními klimatickými podmínkami.</a:t>
            </a:r>
          </a:p>
          <a:p>
            <a:pPr algn="just">
              <a:lnSpc>
                <a:spcPct val="107000"/>
              </a:lnSpc>
              <a:spcAft>
                <a:spcPts val="800"/>
              </a:spcAft>
            </a:pP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Napájecí kabely pro topné tyče jsou vedeny z rozvaděče nízkého napětí k jednotlivým výhybkám pomocí kabelů do připojovacích skříní na kolejích, které se nacházejí v těsné blízkosti výhybek. Z těchto skříní pak vychází kabely přímo k jednotlivým ohřívacím tyčím.</a:t>
            </a:r>
          </a:p>
          <a:p>
            <a:pPr algn="just">
              <a:lnSpc>
                <a:spcPct val="107000"/>
              </a:lnSpc>
              <a:spcAft>
                <a:spcPts val="800"/>
              </a:spcAft>
            </a:pP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0505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A6E5022-98CE-558A-0687-E3D5019749F2}"/>
              </a:ext>
            </a:extLst>
          </p:cNvPr>
          <p:cNvSpPr txBox="1"/>
          <p:nvPr/>
        </p:nvSpPr>
        <p:spPr>
          <a:xfrm>
            <a:off x="521879" y="237620"/>
            <a:ext cx="11289710" cy="6686382"/>
          </a:xfrm>
          <a:prstGeom prst="rect">
            <a:avLst/>
          </a:prstGeom>
          <a:noFill/>
        </p:spPr>
        <p:txBody>
          <a:bodyPr wrap="square" rtlCol="0">
            <a:spAutoFit/>
          </a:bodyPr>
          <a:lstStyle/>
          <a:p>
            <a:pPr algn="ctr"/>
            <a:r>
              <a:rPr lang="cs-CZ" sz="2000" b="1" dirty="0">
                <a:solidFill>
                  <a:schemeClr val="tx1">
                    <a:lumMod val="85000"/>
                    <a:lumOff val="15000"/>
                  </a:schemeClr>
                </a:solidFill>
              </a:rPr>
              <a:t>VOLBA NAPÁJENÍ</a:t>
            </a:r>
          </a:p>
          <a:p>
            <a:pPr algn="ctr"/>
            <a:endParaRPr lang="cs-CZ" sz="2000" b="1" dirty="0">
              <a:solidFill>
                <a:schemeClr val="tx1">
                  <a:lumMod val="85000"/>
                  <a:lumOff val="15000"/>
                </a:schemeClr>
              </a:solidFill>
            </a:endParaRPr>
          </a:p>
          <a:p>
            <a:endParaRPr lang="cs-CZ" sz="100" b="1" dirty="0">
              <a:solidFill>
                <a:schemeClr val="tx1">
                  <a:lumMod val="85000"/>
                  <a:lumOff val="15000"/>
                </a:schemeClr>
              </a:solidFill>
            </a:endParaRPr>
          </a:p>
          <a:p>
            <a:endParaRPr lang="cs-CZ" sz="100" b="1" dirty="0">
              <a:solidFill>
                <a:schemeClr val="tx1">
                  <a:lumMod val="85000"/>
                  <a:lumOff val="15000"/>
                </a:schemeClr>
              </a:solidFill>
            </a:endParaRPr>
          </a:p>
          <a:p>
            <a:endParaRPr lang="cs-CZ" sz="100" b="1" dirty="0">
              <a:solidFill>
                <a:schemeClr val="tx1">
                  <a:lumMod val="85000"/>
                  <a:lumOff val="15000"/>
                </a:schemeClr>
              </a:solidFill>
            </a:endParaRPr>
          </a:p>
          <a:p>
            <a:r>
              <a:rPr lang="cs-CZ" dirty="0">
                <a:solidFill>
                  <a:schemeClr val="tx1">
                    <a:lumMod val="85000"/>
                    <a:lumOff val="15000"/>
                  </a:schemeClr>
                </a:solidFill>
              </a:rPr>
              <a:t>Topným médiem je elektrická energie. Napájecí zdroj je možné realizovat z různých napájecích hladin. Mezi standardní řešení patří napájení z trakčního vedení  AC 25kV 50Hz nebo napájení z lokální distribuční sítě o napětí 400V AC.</a:t>
            </a:r>
          </a:p>
          <a:p>
            <a:pPr marL="88900" lvl="1" indent="87313"/>
            <a:endParaRPr lang="cs-CZ" sz="1200" i="1" dirty="0">
              <a:solidFill>
                <a:schemeClr val="tx1">
                  <a:lumMod val="85000"/>
                  <a:lumOff val="15000"/>
                </a:schemeClr>
              </a:solidFill>
            </a:endParaRPr>
          </a:p>
          <a:p>
            <a:pPr algn="ctr">
              <a:lnSpc>
                <a:spcPct val="107000"/>
              </a:lnSpc>
              <a:spcBef>
                <a:spcPts val="1200"/>
              </a:spcBef>
            </a:pPr>
            <a:r>
              <a:rPr lang="cs-CZ" sz="2000" b="1" dirty="0">
                <a:solidFill>
                  <a:schemeClr val="tx1">
                    <a:lumMod val="85000"/>
                    <a:lumOff val="15000"/>
                  </a:schemeClr>
                </a:solidFill>
              </a:rPr>
              <a:t>PŘIPOJOVACÍ SKŘÍNĚ A ROZVADĚČĚ NN</a:t>
            </a:r>
          </a:p>
          <a:p>
            <a:pPr algn="just">
              <a:lnSpc>
                <a:spcPct val="107000"/>
              </a:lnSpc>
              <a:spcBef>
                <a:spcPts val="1200"/>
              </a:spcBef>
            </a:pPr>
            <a:endParaRPr lang="cs-CZ" sz="100" b="1" dirty="0">
              <a:solidFill>
                <a:schemeClr val="tx1">
                  <a:lumMod val="85000"/>
                  <a:lumOff val="15000"/>
                </a:schemeClr>
              </a:solidFill>
            </a:endParaRPr>
          </a:p>
          <a:p>
            <a:pPr algn="just">
              <a:lnSpc>
                <a:spcPct val="107000"/>
              </a:lnSpc>
              <a:spcAft>
                <a:spcPts val="800"/>
              </a:spcAft>
            </a:pP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Připojovací skříně jsou vyrobeny z odolného plastu, který je rezistentní vůči mechanickým poškozením. Splňují normy zařízení s ochranou třídy II a jejich krytí dosahuje stupně ochrany IP 65.</a:t>
            </a:r>
          </a:p>
          <a:p>
            <a:pPr algn="just">
              <a:lnSpc>
                <a:spcPct val="107000"/>
              </a:lnSpc>
              <a:spcAft>
                <a:spcPts val="800"/>
              </a:spcAft>
            </a:pP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Rozvaděč nízkého napětí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nn</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je v souladu s normami zařízení ochrany třídy II a poskytuje úroveň krytí IP 44/20. Jeho umístění může být na samostatném podstavci v rámci kolejiště nebo může být umístěn v samostatné budově, jako je například transformační stanice.</a:t>
            </a:r>
          </a:p>
          <a:p>
            <a:pPr algn="just">
              <a:lnSpc>
                <a:spcPct val="107000"/>
              </a:lnSpc>
              <a:spcAft>
                <a:spcPts val="800"/>
              </a:spcAft>
            </a:pP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Přívod je jištěn pojistkovým odpínačem ve funkci hlavního vypínače. Rozvaděč obsahuje elektroměr sloužící k měření spotřeby elektrické energie, ale také ke kontrole funkčnosti topných prvků okruhu. Pro každou výměnu jsou použity tři vývody – jeden pro každou z opornic a jeden pro ohřev táhla. Každý vývod je vybaven jističem, stykačem a kombinovaným proudovým chráničem. Dále je v rozvaděči regulační jednotka (PLC), která obsahuje algoritmus řízení a je schopná komunikovat s nadřízenými systémy nebo systémy třetích stran. Rozvaděč může být vybaven ovládací obrazovkou pro možnost ovládání nebo je umístění obrazovky možné volit v přilehlé dopravní kanceláři / železniční stanici.</a:t>
            </a:r>
          </a:p>
          <a:p>
            <a:pPr algn="just">
              <a:lnSpc>
                <a:spcPct val="107000"/>
              </a:lnSpc>
              <a:spcAft>
                <a:spcPts val="800"/>
              </a:spcAft>
            </a:pP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solidFill>
                <a:schemeClr val="tx1">
                  <a:lumMod val="85000"/>
                  <a:lumOff val="15000"/>
                </a:schemeClr>
              </a:solidFill>
            </a:endParaRPr>
          </a:p>
        </p:txBody>
      </p:sp>
    </p:spTree>
    <p:extLst>
      <p:ext uri="{BB962C8B-B14F-4D97-AF65-F5344CB8AC3E}">
        <p14:creationId xmlns:p14="http://schemas.microsoft.com/office/powerpoint/2010/main" val="3445296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A6E5022-98CE-558A-0687-E3D5019749F2}"/>
              </a:ext>
            </a:extLst>
          </p:cNvPr>
          <p:cNvSpPr txBox="1"/>
          <p:nvPr/>
        </p:nvSpPr>
        <p:spPr>
          <a:xfrm>
            <a:off x="623374" y="770679"/>
            <a:ext cx="10924127" cy="6226384"/>
          </a:xfrm>
          <a:prstGeom prst="rect">
            <a:avLst/>
          </a:prstGeom>
          <a:noFill/>
        </p:spPr>
        <p:txBody>
          <a:bodyPr wrap="square" rtlCol="0">
            <a:spAutoFit/>
          </a:bodyPr>
          <a:lstStyle/>
          <a:p>
            <a:pPr algn="just">
              <a:lnSpc>
                <a:spcPct val="107000"/>
              </a:lnSpc>
              <a:spcBef>
                <a:spcPts val="1200"/>
              </a:spcBef>
            </a:pPr>
            <a:r>
              <a:rPr lang="cs-CZ" sz="2000" b="1" dirty="0">
                <a:solidFill>
                  <a:schemeClr val="tx1">
                    <a:lumMod val="85000"/>
                    <a:lumOff val="15000"/>
                  </a:schemeClr>
                </a:solidFill>
              </a:rPr>
              <a:t>INNOVATIVE SMART CONTROL SYSTÉM</a:t>
            </a:r>
          </a:p>
          <a:p>
            <a:pPr algn="just">
              <a:lnSpc>
                <a:spcPct val="107000"/>
              </a:lnSpc>
              <a:spcBef>
                <a:spcPts val="1200"/>
              </a:spcBef>
            </a:pPr>
            <a:endParaRPr lang="cs-CZ" sz="1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Systém je vybaven vyspělým systémem řízení, který zahrnuje tři režimy ohřevu. Ty umožňují uživatelům přizpůsobit se různým potřebám:</a:t>
            </a:r>
          </a:p>
          <a:p>
            <a:pPr algn="just">
              <a:lnSpc>
                <a:spcPct val="107000"/>
              </a:lnSpc>
              <a:spcAft>
                <a:spcPts val="800"/>
              </a:spcAft>
            </a:pP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Automatický režim</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dynamicky vyhodnocuje externí podmínky, a na základě těchto informací přizpůsobuje stupeň ohřevu tak, aby byla dosažena optimální energetická účinnost. Zároveň je automatický režim uzpůsoben pro řízení v rámci technického maxima.</a:t>
            </a:r>
          </a:p>
          <a:p>
            <a:pPr algn="just">
              <a:lnSpc>
                <a:spcPct val="107000"/>
              </a:lnSpc>
              <a:spcAft>
                <a:spcPts val="800"/>
              </a:spcAft>
            </a:pP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Manuální režim </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umožňuje uživatelům přímou kontrolu nad systémem ve chvíli, kdy je automatický režim nedostatečný či nefunkční.</a:t>
            </a:r>
          </a:p>
          <a:p>
            <a:pPr algn="just">
              <a:lnSpc>
                <a:spcPct val="107000"/>
              </a:lnSpc>
              <a:spcAft>
                <a:spcPts val="800"/>
              </a:spcAft>
            </a:pP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Testovací režim </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poskytuje snadnou a efektivní metodu pro kontrolu funkčnosti celého systému, což umožňuje rychlé zjištění a řešení případných problémů.</a:t>
            </a: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Testovací režim je též využíván pro samotestování komponent systému.</a:t>
            </a:r>
          </a:p>
          <a:p>
            <a:pPr algn="just">
              <a:lnSpc>
                <a:spcPct val="107000"/>
              </a:lnSpc>
              <a:spcAft>
                <a:spcPts val="800"/>
              </a:spcAft>
            </a:pP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Flexibilní nastavení algoritmu:</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Uživatelé mají možnost upravovat parametry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ohřevového</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algoritmu pro dosažení nejlepšího možného výkonu v daných podmínkách.</a:t>
            </a:r>
          </a:p>
          <a:p>
            <a:pPr algn="just">
              <a:lnSpc>
                <a:spcPct val="107000"/>
              </a:lnSpc>
              <a:spcAft>
                <a:spcPts val="800"/>
              </a:spcAft>
            </a:pP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Pro grafické zobrazení, vzdálenému ovládání, přístupu k archivu poruch je možné systém rozšířit i o výstupní monitorovací a ovládací jednotku. Ta dále umožní přehledně monitorovat i stavy jednotlivých částí systému jako např. aktuální stav každého senzoru, upravit prahové teplotní hodnoty, apod. Díky možnosti vedení knihy změn v tomto systému, je také možné dohledat každou změnu režimu a údaj, který uživatel tuto změnu provedl.</a:t>
            </a:r>
            <a:endParaRPr lang="cs-CZ" dirty="0">
              <a:solidFill>
                <a:schemeClr val="tx1">
                  <a:lumMod val="85000"/>
                  <a:lumOff val="15000"/>
                </a:schemeClr>
              </a:solidFill>
            </a:endParaRPr>
          </a:p>
          <a:p>
            <a:endParaRPr lang="cs-CZ" dirty="0">
              <a:solidFill>
                <a:schemeClr val="tx1">
                  <a:lumMod val="85000"/>
                  <a:lumOff val="15000"/>
                </a:schemeClr>
              </a:solidFill>
            </a:endParaRPr>
          </a:p>
        </p:txBody>
      </p:sp>
    </p:spTree>
    <p:extLst>
      <p:ext uri="{BB962C8B-B14F-4D97-AF65-F5344CB8AC3E}">
        <p14:creationId xmlns:p14="http://schemas.microsoft.com/office/powerpoint/2010/main" val="3590359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8" name="TextovéPole 57">
            <a:extLst>
              <a:ext uri="{FF2B5EF4-FFF2-40B4-BE49-F238E27FC236}">
                <a16:creationId xmlns:a16="http://schemas.microsoft.com/office/drawing/2014/main" id="{4C26AF94-8522-6E79-F307-E6F535339876}"/>
              </a:ext>
            </a:extLst>
          </p:cNvPr>
          <p:cNvSpPr txBox="1"/>
          <p:nvPr/>
        </p:nvSpPr>
        <p:spPr>
          <a:xfrm>
            <a:off x="2587883" y="538317"/>
            <a:ext cx="7016233" cy="407035"/>
          </a:xfrm>
          <a:prstGeom prst="rect">
            <a:avLst/>
          </a:prstGeom>
          <a:noFill/>
        </p:spPr>
        <p:txBody>
          <a:bodyPr wrap="square" rtlCol="0">
            <a:spAutoFit/>
          </a:bodyPr>
          <a:lstStyle/>
          <a:p>
            <a:pPr algn="ctr">
              <a:lnSpc>
                <a:spcPct val="107000"/>
              </a:lnSpc>
              <a:spcBef>
                <a:spcPts val="1200"/>
              </a:spcBef>
            </a:pPr>
            <a:r>
              <a:rPr lang="cs-CZ" sz="2000" b="1" dirty="0">
                <a:solidFill>
                  <a:schemeClr val="tx1">
                    <a:lumMod val="85000"/>
                    <a:lumOff val="15000"/>
                  </a:schemeClr>
                </a:solidFill>
              </a:rPr>
              <a:t>BLOKOVÉ SCHÉMA SYSTÉMU</a:t>
            </a:r>
          </a:p>
        </p:txBody>
      </p:sp>
      <p:pic>
        <p:nvPicPr>
          <p:cNvPr id="71" name="Obrázek 70">
            <a:extLst>
              <a:ext uri="{FF2B5EF4-FFF2-40B4-BE49-F238E27FC236}">
                <a16:creationId xmlns:a16="http://schemas.microsoft.com/office/drawing/2014/main" id="{5E2B57C1-C3A6-6FD8-1BB8-2D6A486DF01F}"/>
              </a:ext>
            </a:extLst>
          </p:cNvPr>
          <p:cNvPicPr>
            <a:picLocks noChangeAspect="1"/>
          </p:cNvPicPr>
          <p:nvPr/>
        </p:nvPicPr>
        <p:blipFill>
          <a:blip r:embed="rId3"/>
          <a:stretch>
            <a:fillRect/>
          </a:stretch>
        </p:blipFill>
        <p:spPr>
          <a:xfrm>
            <a:off x="547686" y="1193346"/>
            <a:ext cx="11096625" cy="5276850"/>
          </a:xfrm>
          <a:prstGeom prst="rect">
            <a:avLst/>
          </a:prstGeom>
        </p:spPr>
      </p:pic>
    </p:spTree>
    <p:extLst>
      <p:ext uri="{BB962C8B-B14F-4D97-AF65-F5344CB8AC3E}">
        <p14:creationId xmlns:p14="http://schemas.microsoft.com/office/powerpoint/2010/main" val="4281299906"/>
      </p:ext>
    </p:extLst>
  </p:cSld>
  <p:clrMapOvr>
    <a:masterClrMapping/>
  </p:clrMapOvr>
</p:sld>
</file>

<file path=ppt/theme/theme1.xml><?xml version="1.0" encoding="utf-8"?>
<a:theme xmlns:a="http://schemas.openxmlformats.org/drawingml/2006/main" name="1_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506</TotalTime>
  <Words>1799</Words>
  <Application>Microsoft Office PowerPoint</Application>
  <PresentationFormat>Širokoúhlá obrazovka</PresentationFormat>
  <Paragraphs>168</Paragraphs>
  <Slides>12</Slides>
  <Notes>9</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12</vt:i4>
      </vt:variant>
    </vt:vector>
  </HeadingPairs>
  <TitlesOfParts>
    <vt:vector size="20" baseType="lpstr">
      <vt:lpstr>Arial</vt:lpstr>
      <vt:lpstr>Calibri</vt:lpstr>
      <vt:lpstr>Calibri Light</vt:lpstr>
      <vt:lpstr>Vinci Sans</vt:lpstr>
      <vt:lpstr>Vinci Sans Light</vt:lpstr>
      <vt:lpstr>Vinci Sans Medium</vt:lpstr>
      <vt:lpstr>Wingdings</vt:lpstr>
      <vt:lpstr>1_Motiv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Pavel Waisser</dc:creator>
  <cp:lastModifiedBy>Pavel Waisser</cp:lastModifiedBy>
  <cp:revision>2</cp:revision>
  <dcterms:created xsi:type="dcterms:W3CDTF">2023-08-31T09:36:58Z</dcterms:created>
  <dcterms:modified xsi:type="dcterms:W3CDTF">2023-08-31T21:15:45Z</dcterms:modified>
</cp:coreProperties>
</file>